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5" r:id="rId4"/>
    <p:sldMasterId id="2147483676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</p:sldIdLst>
  <p:sldSz cy="5143500" cx="9144000"/>
  <p:notesSz cx="6858000" cy="9144000"/>
  <p:embeddedFontLst>
    <p:embeddedFont>
      <p:font typeface="Nunito"/>
      <p:regular r:id="rId70"/>
      <p:bold r:id="rId71"/>
      <p:italic r:id="rId72"/>
      <p:boldItalic r:id="rId73"/>
    </p:embeddedFont>
    <p:embeddedFont>
      <p:font typeface="Montserrat"/>
      <p:regular r:id="rId74"/>
      <p:bold r:id="rId75"/>
      <p:italic r:id="rId76"/>
      <p:boldItalic r:id="rId77"/>
    </p:embeddedFont>
    <p:embeddedFont>
      <p:font typeface="Montserrat ExtraBold"/>
      <p:bold r:id="rId78"/>
      <p:boldItalic r:id="rId7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font" Target="fonts/Nunito-boldItalic.fntdata"/><Relationship Id="rId72" Type="http://schemas.openxmlformats.org/officeDocument/2006/relationships/font" Target="fonts/Nunito-italic.fntdata"/><Relationship Id="rId31" Type="http://schemas.openxmlformats.org/officeDocument/2006/relationships/slide" Target="slides/slide25.xml"/><Relationship Id="rId75" Type="http://schemas.openxmlformats.org/officeDocument/2006/relationships/font" Target="fonts/Montserrat-bold.fntdata"/><Relationship Id="rId30" Type="http://schemas.openxmlformats.org/officeDocument/2006/relationships/slide" Target="slides/slide24.xml"/><Relationship Id="rId74" Type="http://schemas.openxmlformats.org/officeDocument/2006/relationships/font" Target="fonts/Montserrat-regular.fntdata"/><Relationship Id="rId33" Type="http://schemas.openxmlformats.org/officeDocument/2006/relationships/slide" Target="slides/slide27.xml"/><Relationship Id="rId77" Type="http://schemas.openxmlformats.org/officeDocument/2006/relationships/font" Target="fonts/Montserrat-boldItalic.fntdata"/><Relationship Id="rId32" Type="http://schemas.openxmlformats.org/officeDocument/2006/relationships/slide" Target="slides/slide26.xml"/><Relationship Id="rId76" Type="http://schemas.openxmlformats.org/officeDocument/2006/relationships/font" Target="fonts/Montserrat-italic.fntdata"/><Relationship Id="rId35" Type="http://schemas.openxmlformats.org/officeDocument/2006/relationships/slide" Target="slides/slide29.xml"/><Relationship Id="rId79" Type="http://schemas.openxmlformats.org/officeDocument/2006/relationships/font" Target="fonts/MontserratExtraBold-boldItalic.fntdata"/><Relationship Id="rId34" Type="http://schemas.openxmlformats.org/officeDocument/2006/relationships/slide" Target="slides/slide28.xml"/><Relationship Id="rId78" Type="http://schemas.openxmlformats.org/officeDocument/2006/relationships/font" Target="fonts/MontserratExtraBold-bold.fntdata"/><Relationship Id="rId71" Type="http://schemas.openxmlformats.org/officeDocument/2006/relationships/font" Target="fonts/Nunito-bold.fntdata"/><Relationship Id="rId70" Type="http://schemas.openxmlformats.org/officeDocument/2006/relationships/font" Target="fonts/Nunito-regular.fntdata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20" Type="http://schemas.openxmlformats.org/officeDocument/2006/relationships/slide" Target="slides/slide14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22" Type="http://schemas.openxmlformats.org/officeDocument/2006/relationships/slide" Target="slides/slide16.xml"/><Relationship Id="rId66" Type="http://schemas.openxmlformats.org/officeDocument/2006/relationships/slide" Target="slides/slide60.xml"/><Relationship Id="rId21" Type="http://schemas.openxmlformats.org/officeDocument/2006/relationships/slide" Target="slides/slide15.xml"/><Relationship Id="rId65" Type="http://schemas.openxmlformats.org/officeDocument/2006/relationships/slide" Target="slides/slide59.xml"/><Relationship Id="rId24" Type="http://schemas.openxmlformats.org/officeDocument/2006/relationships/slide" Target="slides/slide18.xml"/><Relationship Id="rId68" Type="http://schemas.openxmlformats.org/officeDocument/2006/relationships/slide" Target="slides/slide62.xml"/><Relationship Id="rId23" Type="http://schemas.openxmlformats.org/officeDocument/2006/relationships/slide" Target="slides/slide17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slide" Target="slides/slide63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3c873028b7_0_7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23c873028b7_0_7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3c873028b7_0_1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23c873028b7_0_1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3c873028b7_0_1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23c873028b7_0_1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3c873028b7_0_15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23c873028b7_0_15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23c873028b7_0_15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23c873028b7_0_15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3c873028b7_0_15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23c873028b7_0_15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3c873028b7_0_1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23c873028b7_0_1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3c873028b7_0_1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23c873028b7_0_1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3c873028b7_0_15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23c873028b7_0_15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3c873028b7_0_15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23c873028b7_0_15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23c873028b7_0_1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23c873028b7_0_1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4387b1fd6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24387b1fd6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3c873028b7_0_15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23c873028b7_0_15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23c873028b7_0_15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23c873028b7_0_15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23c873028b7_0_15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23c873028b7_0_15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23c873028b7_0_15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23c873028b7_0_15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23c873028b7_0_15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23c873028b7_0_15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23c873028b7_0_15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23c873028b7_0_15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23c873028b7_0_15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23c873028b7_0_15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23c873028b7_0_15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23c873028b7_0_15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23c873028b7_0_16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23c873028b7_0_16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23c873028b7_0_16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23c873028b7_0_16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4387b1fd66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24387b1fd66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246913a44fc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246913a44fc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23c873028b7_0_1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23c873028b7_0_1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23c873028b7_0_1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23c873028b7_0_1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23c873028b7_0_12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23c873028b7_0_12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23c873028b7_0_1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23c873028b7_0_1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23c873028b7_0_1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23c873028b7_0_1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23c873028b7_0_1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23c873028b7_0_1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23c873028b7_0_1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23c873028b7_0_1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23c873028b7_0_1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23c873028b7_0_1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23c873028b7_0_12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23c873028b7_0_1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4387b1fd66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24387b1fd66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23c873028b7_0_12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23c873028b7_0_1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23c873028b7_0_12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23c873028b7_0_12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23c873028b7_0_12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23c873028b7_0_12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23c873028b7_0_12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23c873028b7_0_1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23c873028b7_0_12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23c873028b7_0_12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23c873028b7_0_13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23c873028b7_0_13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23c873028b7_0_13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23c873028b7_0_13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23c873028b7_0_13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23c873028b7_0_13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23c873028b7_0_13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23c873028b7_0_13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23c873028b7_0_13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23c873028b7_0_13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4387b1fd66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24387b1fd66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23c873028b7_0_13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23c873028b7_0_13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23c873028b7_0_12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23c873028b7_0_12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23c873028b7_0_14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23c873028b7_0_14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23c873028b7_0_14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23c873028b7_0_14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23c873028b7_0_14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23c873028b7_0_14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23c873028b7_0_13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23c873028b7_0_13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23c873028b7_0_14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23c873028b7_0_14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23c873028b7_0_14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9" name="Google Shape;539;g23c873028b7_0_14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23c873028b7_0_12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g23c873028b7_0_12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23c873028b7_0_14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4" name="Google Shape;554;g23c873028b7_0_14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4387b1fd66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24387b1fd66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23c873028b7_0_16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" name="Google Shape;560;g23c873028b7_0_16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23c873028b7_0_16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6" name="Google Shape;566;g23c873028b7_0_16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23c873028b7_0_16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" name="Google Shape;572;g23c873028b7_0_16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23c873028b7_0_16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8" name="Google Shape;578;g23c873028b7_0_16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3c873028b7_0_8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23c873028b7_0_8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23c873028b7_0_8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23c873028b7_0_8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3c873028b7_0_9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3c873028b7_0_9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7" name="Google Shape;57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8" name="Google Shape;58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se Layout">
  <p:cSld name="CUSTOM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51435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15"/>
          <p:cNvPicPr preferRelativeResize="0"/>
          <p:nvPr/>
        </p:nvPicPr>
        <p:blipFill rotWithShape="1">
          <a:blip r:embed="rId3">
            <a:alphaModFix/>
          </a:blip>
          <a:srcRect b="0" l="0" r="81815" t="0"/>
          <a:stretch/>
        </p:blipFill>
        <p:spPr>
          <a:xfrm>
            <a:off x="304800" y="4530900"/>
            <a:ext cx="321838" cy="307800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5"/>
          <p:cNvSpPr txBox="1"/>
          <p:nvPr>
            <p:ph type="title"/>
          </p:nvPr>
        </p:nvSpPr>
        <p:spPr>
          <a:xfrm>
            <a:off x="311700" y="714750"/>
            <a:ext cx="4363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63" name="Google Shape;63;p15"/>
          <p:cNvSpPr txBox="1"/>
          <p:nvPr>
            <p:ph idx="1" type="body"/>
          </p:nvPr>
        </p:nvSpPr>
        <p:spPr>
          <a:xfrm>
            <a:off x="311700" y="1428550"/>
            <a:ext cx="8520600" cy="285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23850" lvl="0" marL="45720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taMojo - Circles Layout">
  <p:cSld name="CUSTOM_2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6"/>
          <p:cNvSpPr/>
          <p:nvPr/>
        </p:nvSpPr>
        <p:spPr>
          <a:xfrm>
            <a:off x="1829675" y="-130850"/>
            <a:ext cx="5405100" cy="5405100"/>
          </a:xfrm>
          <a:prstGeom prst="ellipse">
            <a:avLst/>
          </a:prstGeom>
          <a:noFill/>
          <a:ln cap="flat" cmpd="sng" w="9525">
            <a:solidFill>
              <a:srgbClr val="3122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16"/>
          <p:cNvSpPr/>
          <p:nvPr/>
        </p:nvSpPr>
        <p:spPr>
          <a:xfrm>
            <a:off x="1162725" y="-837575"/>
            <a:ext cx="6818400" cy="6818400"/>
          </a:xfrm>
          <a:prstGeom prst="ellipse">
            <a:avLst/>
          </a:prstGeom>
          <a:noFill/>
          <a:ln cap="flat" cmpd="sng" w="9525">
            <a:solidFill>
              <a:srgbClr val="3122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16"/>
          <p:cNvSpPr/>
          <p:nvPr/>
        </p:nvSpPr>
        <p:spPr>
          <a:xfrm>
            <a:off x="2475450" y="514924"/>
            <a:ext cx="4113600" cy="4113600"/>
          </a:xfrm>
          <a:prstGeom prst="ellipse">
            <a:avLst/>
          </a:prstGeom>
          <a:solidFill>
            <a:srgbClr val="2A1C5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8" name="Google Shape;68;p16"/>
          <p:cNvPicPr preferRelativeResize="0"/>
          <p:nvPr/>
        </p:nvPicPr>
        <p:blipFill rotWithShape="1">
          <a:blip r:embed="rId2">
            <a:alphaModFix/>
          </a:blip>
          <a:srcRect b="0" l="0" r="81815" t="0"/>
          <a:stretch/>
        </p:blipFill>
        <p:spPr>
          <a:xfrm>
            <a:off x="304800" y="4530900"/>
            <a:ext cx="321838" cy="30780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6"/>
          <p:cNvSpPr txBox="1"/>
          <p:nvPr>
            <p:ph type="title"/>
          </p:nvPr>
        </p:nvSpPr>
        <p:spPr>
          <a:xfrm>
            <a:off x="2350650" y="714750"/>
            <a:ext cx="4363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1" type="body"/>
          </p:nvPr>
        </p:nvSpPr>
        <p:spPr>
          <a:xfrm>
            <a:off x="311700" y="1428550"/>
            <a:ext cx="8520600" cy="285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23850" lvl="0" marL="457200" rtl="0" algn="ctr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1pPr>
            <a:lvl2pPr indent="-298450" lvl="1" marL="914400" rtl="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 rtl="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 rtl="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 rtl="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 rtl="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 rtl="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 rtl="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 rtl="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se Layout - Light">
  <p:cSld name="CUSTOM_1">
    <p:bg>
      <p:bgPr>
        <a:solidFill>
          <a:schemeClr val="lt1"/>
        </a:soli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51435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7"/>
          <p:cNvPicPr preferRelativeResize="0"/>
          <p:nvPr/>
        </p:nvPicPr>
        <p:blipFill rotWithShape="1">
          <a:blip r:embed="rId3">
            <a:alphaModFix/>
          </a:blip>
          <a:srcRect b="0" l="0" r="81815" t="0"/>
          <a:stretch/>
        </p:blipFill>
        <p:spPr>
          <a:xfrm>
            <a:off x="304800" y="4530900"/>
            <a:ext cx="321838" cy="30780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7"/>
          <p:cNvSpPr txBox="1"/>
          <p:nvPr>
            <p:ph type="title"/>
          </p:nvPr>
        </p:nvSpPr>
        <p:spPr>
          <a:xfrm>
            <a:off x="311700" y="714750"/>
            <a:ext cx="4363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A0E47"/>
              </a:buClr>
              <a:buSzPts val="3600"/>
              <a:buNone/>
              <a:defRPr>
                <a:solidFill>
                  <a:srgbClr val="1A0E47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1A0E47"/>
              </a:buClr>
              <a:buSzPts val="3600"/>
              <a:buNone/>
              <a:defRPr>
                <a:solidFill>
                  <a:srgbClr val="1A0E47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1A0E47"/>
              </a:buClr>
              <a:buSzPts val="3600"/>
              <a:buNone/>
              <a:defRPr>
                <a:solidFill>
                  <a:srgbClr val="1A0E47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1A0E47"/>
              </a:buClr>
              <a:buSzPts val="3600"/>
              <a:buNone/>
              <a:defRPr>
                <a:solidFill>
                  <a:srgbClr val="1A0E47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1A0E47"/>
              </a:buClr>
              <a:buSzPts val="3600"/>
              <a:buNone/>
              <a:defRPr>
                <a:solidFill>
                  <a:srgbClr val="1A0E47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1A0E47"/>
              </a:buClr>
              <a:buSzPts val="3600"/>
              <a:buNone/>
              <a:defRPr>
                <a:solidFill>
                  <a:srgbClr val="1A0E47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1A0E47"/>
              </a:buClr>
              <a:buSzPts val="3600"/>
              <a:buNone/>
              <a:defRPr>
                <a:solidFill>
                  <a:srgbClr val="1A0E47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1A0E47"/>
              </a:buClr>
              <a:buSzPts val="3600"/>
              <a:buNone/>
              <a:defRPr>
                <a:solidFill>
                  <a:srgbClr val="1A0E47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1A0E47"/>
              </a:buClr>
              <a:buSzPts val="3600"/>
              <a:buNone/>
              <a:defRPr>
                <a:solidFill>
                  <a:srgbClr val="1A0E47"/>
                </a:solidFill>
              </a:defRPr>
            </a:lvl9pPr>
          </a:lstStyle>
          <a:p/>
        </p:txBody>
      </p:sp>
      <p:sp>
        <p:nvSpPr>
          <p:cNvPr id="75" name="Google Shape;75;p17"/>
          <p:cNvSpPr txBox="1"/>
          <p:nvPr>
            <p:ph idx="1" type="body"/>
          </p:nvPr>
        </p:nvSpPr>
        <p:spPr>
          <a:xfrm>
            <a:off x="311700" y="1428550"/>
            <a:ext cx="8520600" cy="285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23850" lvl="0" marL="457200" rtl="0">
              <a:spcBef>
                <a:spcPts val="0"/>
              </a:spcBef>
              <a:spcAft>
                <a:spcPts val="0"/>
              </a:spcAft>
              <a:buClr>
                <a:srgbClr val="1A0E47"/>
              </a:buClr>
              <a:buSzPts val="1500"/>
              <a:buChar char="●"/>
              <a:defRPr sz="1500">
                <a:solidFill>
                  <a:srgbClr val="1A0E47"/>
                </a:solidFill>
              </a:defRPr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Clr>
                <a:srgbClr val="1A0E47"/>
              </a:buClr>
              <a:buSzPts val="1100"/>
              <a:buChar char="○"/>
              <a:defRPr sz="1100">
                <a:solidFill>
                  <a:srgbClr val="1A0E47"/>
                </a:solidFill>
              </a:defRPr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Clr>
                <a:srgbClr val="1A0E47"/>
              </a:buClr>
              <a:buSzPts val="1100"/>
              <a:buChar char="■"/>
              <a:defRPr sz="1100">
                <a:solidFill>
                  <a:srgbClr val="1A0E47"/>
                </a:solidFill>
              </a:defRPr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Clr>
                <a:srgbClr val="1A0E47"/>
              </a:buClr>
              <a:buSzPts val="1100"/>
              <a:buChar char="●"/>
              <a:defRPr sz="1100">
                <a:solidFill>
                  <a:srgbClr val="1A0E47"/>
                </a:solidFill>
              </a:defRPr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Clr>
                <a:srgbClr val="1A0E47"/>
              </a:buClr>
              <a:buSzPts val="1100"/>
              <a:buChar char="○"/>
              <a:defRPr sz="1100">
                <a:solidFill>
                  <a:srgbClr val="1A0E47"/>
                </a:solidFill>
              </a:defRPr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Clr>
                <a:srgbClr val="1A0E47"/>
              </a:buClr>
              <a:buSzPts val="1100"/>
              <a:buChar char="■"/>
              <a:defRPr sz="1100">
                <a:solidFill>
                  <a:srgbClr val="1A0E47"/>
                </a:solidFill>
              </a:defRPr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Clr>
                <a:srgbClr val="1A0E47"/>
              </a:buClr>
              <a:buSzPts val="1100"/>
              <a:buChar char="●"/>
              <a:defRPr sz="1100">
                <a:solidFill>
                  <a:srgbClr val="1A0E47"/>
                </a:solidFill>
              </a:defRPr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Clr>
                <a:srgbClr val="1A0E47"/>
              </a:buClr>
              <a:buSzPts val="1100"/>
              <a:buChar char="○"/>
              <a:defRPr sz="1100">
                <a:solidFill>
                  <a:srgbClr val="1A0E47"/>
                </a:solidFill>
              </a:defRPr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Clr>
                <a:srgbClr val="1A0E47"/>
              </a:buClr>
              <a:buSzPts val="1100"/>
              <a:buChar char="■"/>
              <a:defRPr sz="1100">
                <a:solidFill>
                  <a:srgbClr val="1A0E47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ral Transition">
  <p:cSld name="CUSTOM_1_1">
    <p:bg>
      <p:bgPr>
        <a:solidFill>
          <a:schemeClr val="lt1"/>
        </a:solid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3658624" cy="3658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6242899" y="2457647"/>
            <a:ext cx="3397852" cy="3397852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8"/>
          <p:cNvPicPr preferRelativeResize="0"/>
          <p:nvPr/>
        </p:nvPicPr>
        <p:blipFill rotWithShape="1">
          <a:blip r:embed="rId4">
            <a:alphaModFix/>
          </a:blip>
          <a:srcRect b="0" l="0" r="81815" t="0"/>
          <a:stretch/>
        </p:blipFill>
        <p:spPr>
          <a:xfrm>
            <a:off x="304800" y="4530900"/>
            <a:ext cx="321838" cy="30780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8"/>
          <p:cNvSpPr txBox="1"/>
          <p:nvPr>
            <p:ph type="title"/>
          </p:nvPr>
        </p:nvSpPr>
        <p:spPr>
          <a:xfrm>
            <a:off x="2390400" y="2058950"/>
            <a:ext cx="4363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1A0E47"/>
              </a:buClr>
              <a:buSzPts val="3600"/>
              <a:buFont typeface="Montserrat ExtraBold"/>
              <a:buNone/>
              <a:defRPr b="0">
                <a:solidFill>
                  <a:srgbClr val="1A0E4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A0E47"/>
              </a:buClr>
              <a:buSzPts val="3600"/>
              <a:buNone/>
              <a:defRPr>
                <a:solidFill>
                  <a:srgbClr val="1A0E47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A0E47"/>
              </a:buClr>
              <a:buSzPts val="3600"/>
              <a:buNone/>
              <a:defRPr>
                <a:solidFill>
                  <a:srgbClr val="1A0E47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A0E47"/>
              </a:buClr>
              <a:buSzPts val="3600"/>
              <a:buNone/>
              <a:defRPr>
                <a:solidFill>
                  <a:srgbClr val="1A0E47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A0E47"/>
              </a:buClr>
              <a:buSzPts val="3600"/>
              <a:buNone/>
              <a:defRPr>
                <a:solidFill>
                  <a:srgbClr val="1A0E47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A0E47"/>
              </a:buClr>
              <a:buSzPts val="3600"/>
              <a:buNone/>
              <a:defRPr>
                <a:solidFill>
                  <a:srgbClr val="1A0E47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A0E47"/>
              </a:buClr>
              <a:buSzPts val="3600"/>
              <a:buNone/>
              <a:defRPr>
                <a:solidFill>
                  <a:srgbClr val="1A0E47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A0E47"/>
              </a:buClr>
              <a:buSzPts val="3600"/>
              <a:buNone/>
              <a:defRPr>
                <a:solidFill>
                  <a:srgbClr val="1A0E47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A0E47"/>
              </a:buClr>
              <a:buSzPts val="3600"/>
              <a:buNone/>
              <a:defRPr>
                <a:solidFill>
                  <a:srgbClr val="1A0E47"/>
                </a:solidFill>
              </a:defRPr>
            </a:lvl9pPr>
          </a:lstStyle>
          <a:p/>
        </p:txBody>
      </p:sp>
      <p:sp>
        <p:nvSpPr>
          <p:cNvPr id="81" name="Google Shape;81;p18"/>
          <p:cNvSpPr txBox="1"/>
          <p:nvPr>
            <p:ph idx="1" type="body"/>
          </p:nvPr>
        </p:nvSpPr>
        <p:spPr>
          <a:xfrm>
            <a:off x="311700" y="2776400"/>
            <a:ext cx="8520600" cy="135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79400" lvl="0" marL="457200" rtl="0" algn="ctr">
              <a:spcBef>
                <a:spcPts val="0"/>
              </a:spcBef>
              <a:spcAft>
                <a:spcPts val="0"/>
              </a:spcAft>
              <a:buClr>
                <a:srgbClr val="1A0E47"/>
              </a:buClr>
              <a:buSzPts val="800"/>
              <a:buChar char="●"/>
              <a:defRPr sz="800">
                <a:solidFill>
                  <a:srgbClr val="1A0E47"/>
                </a:solidFill>
              </a:defRPr>
            </a:lvl1pPr>
            <a:lvl2pPr indent="-279400" lvl="1" marL="914400" rtl="0" algn="ctr">
              <a:spcBef>
                <a:spcPts val="0"/>
              </a:spcBef>
              <a:spcAft>
                <a:spcPts val="0"/>
              </a:spcAft>
              <a:buClr>
                <a:srgbClr val="1A0E47"/>
              </a:buClr>
              <a:buSzPts val="800"/>
              <a:buChar char="○"/>
              <a:defRPr sz="800">
                <a:solidFill>
                  <a:srgbClr val="1A0E47"/>
                </a:solidFill>
              </a:defRPr>
            </a:lvl2pPr>
            <a:lvl3pPr indent="-279400" lvl="2" marL="1371600" rtl="0" algn="ctr">
              <a:spcBef>
                <a:spcPts val="0"/>
              </a:spcBef>
              <a:spcAft>
                <a:spcPts val="0"/>
              </a:spcAft>
              <a:buClr>
                <a:srgbClr val="1A0E47"/>
              </a:buClr>
              <a:buSzPts val="800"/>
              <a:buChar char="■"/>
              <a:defRPr sz="800">
                <a:solidFill>
                  <a:srgbClr val="1A0E47"/>
                </a:solidFill>
              </a:defRPr>
            </a:lvl3pPr>
            <a:lvl4pPr indent="-279400" lvl="3" marL="1828800" rtl="0" algn="ctr">
              <a:spcBef>
                <a:spcPts val="0"/>
              </a:spcBef>
              <a:spcAft>
                <a:spcPts val="0"/>
              </a:spcAft>
              <a:buClr>
                <a:srgbClr val="1A0E47"/>
              </a:buClr>
              <a:buSzPts val="800"/>
              <a:buChar char="●"/>
              <a:defRPr sz="800">
                <a:solidFill>
                  <a:srgbClr val="1A0E47"/>
                </a:solidFill>
              </a:defRPr>
            </a:lvl4pPr>
            <a:lvl5pPr indent="-279400" lvl="4" marL="2286000" rtl="0" algn="ctr">
              <a:spcBef>
                <a:spcPts val="0"/>
              </a:spcBef>
              <a:spcAft>
                <a:spcPts val="0"/>
              </a:spcAft>
              <a:buClr>
                <a:srgbClr val="1A0E47"/>
              </a:buClr>
              <a:buSzPts val="800"/>
              <a:buChar char="○"/>
              <a:defRPr sz="800">
                <a:solidFill>
                  <a:srgbClr val="1A0E47"/>
                </a:solidFill>
              </a:defRPr>
            </a:lvl5pPr>
            <a:lvl6pPr indent="-279400" lvl="5" marL="2743200" rtl="0" algn="ctr">
              <a:spcBef>
                <a:spcPts val="0"/>
              </a:spcBef>
              <a:spcAft>
                <a:spcPts val="0"/>
              </a:spcAft>
              <a:buClr>
                <a:srgbClr val="1A0E47"/>
              </a:buClr>
              <a:buSzPts val="800"/>
              <a:buChar char="■"/>
              <a:defRPr sz="800">
                <a:solidFill>
                  <a:srgbClr val="1A0E47"/>
                </a:solidFill>
              </a:defRPr>
            </a:lvl6pPr>
            <a:lvl7pPr indent="-279400" lvl="6" marL="3200400" rtl="0" algn="ctr">
              <a:spcBef>
                <a:spcPts val="0"/>
              </a:spcBef>
              <a:spcAft>
                <a:spcPts val="0"/>
              </a:spcAft>
              <a:buClr>
                <a:srgbClr val="1A0E47"/>
              </a:buClr>
              <a:buSzPts val="800"/>
              <a:buChar char="●"/>
              <a:defRPr sz="800">
                <a:solidFill>
                  <a:srgbClr val="1A0E47"/>
                </a:solidFill>
              </a:defRPr>
            </a:lvl7pPr>
            <a:lvl8pPr indent="-279400" lvl="7" marL="3657600" rtl="0" algn="ctr">
              <a:spcBef>
                <a:spcPts val="0"/>
              </a:spcBef>
              <a:spcAft>
                <a:spcPts val="0"/>
              </a:spcAft>
              <a:buClr>
                <a:srgbClr val="1A0E47"/>
              </a:buClr>
              <a:buSzPts val="800"/>
              <a:buChar char="○"/>
              <a:defRPr sz="800">
                <a:solidFill>
                  <a:srgbClr val="1A0E47"/>
                </a:solidFill>
              </a:defRPr>
            </a:lvl8pPr>
            <a:lvl9pPr indent="-279400" lvl="8" marL="4114800" rtl="0" algn="ctr">
              <a:spcBef>
                <a:spcPts val="0"/>
              </a:spcBef>
              <a:spcAft>
                <a:spcPts val="0"/>
              </a:spcAft>
              <a:buClr>
                <a:srgbClr val="1A0E47"/>
              </a:buClr>
              <a:buSzPts val="800"/>
              <a:buChar char="■"/>
              <a:defRPr sz="800">
                <a:solidFill>
                  <a:srgbClr val="1A0E47"/>
                </a:solidFill>
              </a:defRPr>
            </a:lvl9pPr>
          </a:lstStyle>
          <a:p/>
        </p:txBody>
      </p:sp>
      <p:sp>
        <p:nvSpPr>
          <p:cNvPr id="82" name="Google Shape;82;p18"/>
          <p:cNvSpPr txBox="1"/>
          <p:nvPr>
            <p:ph idx="2" type="title"/>
          </p:nvPr>
        </p:nvSpPr>
        <p:spPr>
          <a:xfrm>
            <a:off x="2390400" y="1271650"/>
            <a:ext cx="4363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8C4FFB"/>
              </a:buClr>
              <a:buSzPts val="3600"/>
              <a:buFont typeface="Montserrat ExtraBold"/>
              <a:buNone/>
              <a:defRPr b="0">
                <a:solidFill>
                  <a:srgbClr val="8C4FFB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8C4FFB"/>
              </a:buClr>
              <a:buSzPts val="3600"/>
              <a:buNone/>
              <a:defRPr>
                <a:solidFill>
                  <a:srgbClr val="8C4FFB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8C4FFB"/>
              </a:buClr>
              <a:buSzPts val="3600"/>
              <a:buNone/>
              <a:defRPr>
                <a:solidFill>
                  <a:srgbClr val="8C4FFB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8C4FFB"/>
              </a:buClr>
              <a:buSzPts val="3600"/>
              <a:buNone/>
              <a:defRPr>
                <a:solidFill>
                  <a:srgbClr val="8C4FFB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8C4FFB"/>
              </a:buClr>
              <a:buSzPts val="3600"/>
              <a:buNone/>
              <a:defRPr>
                <a:solidFill>
                  <a:srgbClr val="8C4FFB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8C4FFB"/>
              </a:buClr>
              <a:buSzPts val="3600"/>
              <a:buNone/>
              <a:defRPr>
                <a:solidFill>
                  <a:srgbClr val="8C4FFB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8C4FFB"/>
              </a:buClr>
              <a:buSzPts val="3600"/>
              <a:buNone/>
              <a:defRPr>
                <a:solidFill>
                  <a:srgbClr val="8C4FFB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8C4FFB"/>
              </a:buClr>
              <a:buSzPts val="3600"/>
              <a:buNone/>
              <a:defRPr>
                <a:solidFill>
                  <a:srgbClr val="8C4FFB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8C4FFB"/>
              </a:buClr>
              <a:buSzPts val="3600"/>
              <a:buNone/>
              <a:defRPr>
                <a:solidFill>
                  <a:srgbClr val="8C4FFB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imonial">
  <p:cSld name="CUSTOM_1_1_1">
    <p:bg>
      <p:bgPr>
        <a:solidFill>
          <a:schemeClr val="lt1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166166" y="0"/>
            <a:ext cx="5800602" cy="2900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6026509" y="2739775"/>
            <a:ext cx="5800602" cy="2900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9"/>
          <p:cNvPicPr preferRelativeResize="0"/>
          <p:nvPr/>
        </p:nvPicPr>
        <p:blipFill rotWithShape="1">
          <a:blip r:embed="rId3">
            <a:alphaModFix/>
          </a:blip>
          <a:srcRect b="0" l="0" r="81815" t="0"/>
          <a:stretch/>
        </p:blipFill>
        <p:spPr>
          <a:xfrm>
            <a:off x="304800" y="4530900"/>
            <a:ext cx="321838" cy="30780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9"/>
          <p:cNvSpPr txBox="1"/>
          <p:nvPr>
            <p:ph type="title"/>
          </p:nvPr>
        </p:nvSpPr>
        <p:spPr>
          <a:xfrm>
            <a:off x="1385050" y="1597700"/>
            <a:ext cx="6373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1A0E47"/>
              </a:buClr>
              <a:buSzPts val="2000"/>
              <a:buFont typeface="Montserrat ExtraBold"/>
              <a:buNone/>
              <a:defRPr b="0" sz="2000">
                <a:solidFill>
                  <a:srgbClr val="1A0E4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A0E47"/>
              </a:buClr>
              <a:buSzPts val="3600"/>
              <a:buNone/>
              <a:defRPr>
                <a:solidFill>
                  <a:srgbClr val="1A0E47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A0E47"/>
              </a:buClr>
              <a:buSzPts val="3600"/>
              <a:buNone/>
              <a:defRPr>
                <a:solidFill>
                  <a:srgbClr val="1A0E47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A0E47"/>
              </a:buClr>
              <a:buSzPts val="3600"/>
              <a:buNone/>
              <a:defRPr>
                <a:solidFill>
                  <a:srgbClr val="1A0E47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A0E47"/>
              </a:buClr>
              <a:buSzPts val="3600"/>
              <a:buNone/>
              <a:defRPr>
                <a:solidFill>
                  <a:srgbClr val="1A0E47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A0E47"/>
              </a:buClr>
              <a:buSzPts val="3600"/>
              <a:buNone/>
              <a:defRPr>
                <a:solidFill>
                  <a:srgbClr val="1A0E47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A0E47"/>
              </a:buClr>
              <a:buSzPts val="3600"/>
              <a:buNone/>
              <a:defRPr>
                <a:solidFill>
                  <a:srgbClr val="1A0E47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A0E47"/>
              </a:buClr>
              <a:buSzPts val="3600"/>
              <a:buNone/>
              <a:defRPr>
                <a:solidFill>
                  <a:srgbClr val="1A0E47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A0E47"/>
              </a:buClr>
              <a:buSzPts val="3600"/>
              <a:buNone/>
              <a:defRPr>
                <a:solidFill>
                  <a:srgbClr val="1A0E47"/>
                </a:solidFill>
              </a:defRPr>
            </a:lvl9pPr>
          </a:lstStyle>
          <a:p/>
        </p:txBody>
      </p:sp>
      <p:pic>
        <p:nvPicPr>
          <p:cNvPr id="88" name="Google Shape;88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40752" y="971762"/>
            <a:ext cx="862497" cy="4494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9"/>
          <p:cNvSpPr txBox="1"/>
          <p:nvPr>
            <p:ph idx="2" type="title"/>
          </p:nvPr>
        </p:nvSpPr>
        <p:spPr>
          <a:xfrm>
            <a:off x="1385050" y="2927825"/>
            <a:ext cx="6373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1A0E47"/>
              </a:buClr>
              <a:buSzPts val="1200"/>
              <a:buFont typeface="Montserrat ExtraBold"/>
              <a:buNone/>
              <a:defRPr b="0" sz="1200">
                <a:solidFill>
                  <a:srgbClr val="1A0E4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A0E47"/>
              </a:buClr>
              <a:buSzPts val="3200"/>
              <a:buNone/>
              <a:defRPr sz="3200">
                <a:solidFill>
                  <a:srgbClr val="1A0E47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A0E47"/>
              </a:buClr>
              <a:buSzPts val="3200"/>
              <a:buNone/>
              <a:defRPr sz="3200">
                <a:solidFill>
                  <a:srgbClr val="1A0E47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A0E47"/>
              </a:buClr>
              <a:buSzPts val="3200"/>
              <a:buNone/>
              <a:defRPr sz="3200">
                <a:solidFill>
                  <a:srgbClr val="1A0E47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A0E47"/>
              </a:buClr>
              <a:buSzPts val="3200"/>
              <a:buNone/>
              <a:defRPr sz="3200">
                <a:solidFill>
                  <a:srgbClr val="1A0E47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A0E47"/>
              </a:buClr>
              <a:buSzPts val="3200"/>
              <a:buNone/>
              <a:defRPr sz="3200">
                <a:solidFill>
                  <a:srgbClr val="1A0E47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A0E47"/>
              </a:buClr>
              <a:buSzPts val="3200"/>
              <a:buNone/>
              <a:defRPr sz="3200">
                <a:solidFill>
                  <a:srgbClr val="1A0E47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A0E47"/>
              </a:buClr>
              <a:buSzPts val="3200"/>
              <a:buNone/>
              <a:defRPr sz="3200">
                <a:solidFill>
                  <a:srgbClr val="1A0E47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A0E47"/>
              </a:buClr>
              <a:buSzPts val="3200"/>
              <a:buNone/>
              <a:defRPr sz="3200">
                <a:solidFill>
                  <a:srgbClr val="1A0E47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92" name="Google Shape;92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1"/>
          <p:cNvSpPr txBox="1"/>
          <p:nvPr>
            <p:ph type="title"/>
          </p:nvPr>
        </p:nvSpPr>
        <p:spPr>
          <a:xfrm>
            <a:off x="311700" y="445025"/>
            <a:ext cx="4363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95" name="Google Shape;95;p21"/>
          <p:cNvSpPr txBox="1"/>
          <p:nvPr>
            <p:ph idx="1" type="body"/>
          </p:nvPr>
        </p:nvSpPr>
        <p:spPr>
          <a:xfrm>
            <a:off x="311700" y="1717475"/>
            <a:ext cx="8520600" cy="285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" name="Google Shape;96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2"/>
          <p:cNvSpPr txBox="1"/>
          <p:nvPr>
            <p:ph type="title"/>
          </p:nvPr>
        </p:nvSpPr>
        <p:spPr>
          <a:xfrm>
            <a:off x="311700" y="445025"/>
            <a:ext cx="4363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99" name="Google Shape;99;p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0" name="Google Shape;100;p22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1" name="Google Shape;101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3"/>
          <p:cNvSpPr txBox="1"/>
          <p:nvPr>
            <p:ph type="title"/>
          </p:nvPr>
        </p:nvSpPr>
        <p:spPr>
          <a:xfrm>
            <a:off x="311700" y="445025"/>
            <a:ext cx="4363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" name="Google Shape;104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7" name="Google Shape;107;p2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8" name="Google Shape;108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11" name="Google Shape;111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2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5" name="Google Shape;115;p2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6" name="Google Shape;116;p2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" name="Google Shape;117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0" name="Google Shape;120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" name="Google Shape;123;p2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" name="Google Shape;124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2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5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7.xml"/><Relationship Id="rId16" Type="http://schemas.openxmlformats.org/officeDocument/2006/relationships/slideLayout" Target="../slideLayouts/slideLayout26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18" Type="http://schemas.openxmlformats.org/officeDocument/2006/relationships/theme" Target="../theme/theme2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1A0E47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4363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b="1" sz="3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b="1" sz="3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b="1" sz="3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b="1" sz="3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b="1" sz="3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b="1" sz="3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b="1" sz="3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b="1" sz="3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b="1" sz="3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717475"/>
            <a:ext cx="8520600" cy="28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unito"/>
              <a:buChar char="●"/>
              <a:defRPr sz="1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"/>
              <a:buChar char="○"/>
              <a:defRPr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"/>
              <a:buChar char="■"/>
              <a:defRPr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"/>
              <a:buChar char="●"/>
              <a:defRPr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"/>
              <a:buChar char="○"/>
              <a:defRPr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"/>
              <a:buChar char="■"/>
              <a:defRPr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"/>
              <a:buChar char="●"/>
              <a:defRPr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"/>
              <a:buChar char="○"/>
              <a:defRPr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"/>
              <a:buChar char="■"/>
              <a:defRPr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54" name="Google Shape;54;p13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8221925" y="0"/>
            <a:ext cx="922074" cy="51740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2.png"/><Relationship Id="rId4" Type="http://schemas.openxmlformats.org/officeDocument/2006/relationships/image" Target="../media/image2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6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6.png"/><Relationship Id="rId4" Type="http://schemas.openxmlformats.org/officeDocument/2006/relationships/image" Target="../media/image10.gif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6.png"/><Relationship Id="rId4" Type="http://schemas.openxmlformats.org/officeDocument/2006/relationships/image" Target="../media/image17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1.png"/><Relationship Id="rId4" Type="http://schemas.openxmlformats.org/officeDocument/2006/relationships/image" Target="../media/image23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4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9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8.png"/><Relationship Id="rId4" Type="http://schemas.openxmlformats.org/officeDocument/2006/relationships/image" Target="../media/image15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5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5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25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27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2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28.png"/><Relationship Id="rId4" Type="http://schemas.openxmlformats.org/officeDocument/2006/relationships/image" Target="../media/image29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26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33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30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32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34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30"/>
          <p:cNvSpPr txBox="1"/>
          <p:nvPr/>
        </p:nvSpPr>
        <p:spPr>
          <a:xfrm>
            <a:off x="544475" y="1309650"/>
            <a:ext cx="49563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000">
                <a:solidFill>
                  <a:srgbClr val="FF00FF"/>
                </a:solidFill>
              </a:rPr>
              <a:t>Scripting.</a:t>
            </a:r>
            <a:endParaRPr b="1" sz="4000">
              <a:solidFill>
                <a:srgbClr val="FF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 sz="3000">
                <a:solidFill>
                  <a:schemeClr val="lt1"/>
                </a:solidFill>
              </a:rPr>
              <a:t>Concept and practices</a:t>
            </a:r>
            <a:endParaRPr b="1" i="1" sz="3000">
              <a:solidFill>
                <a:schemeClr val="lt1"/>
              </a:solidFill>
            </a:endParaRPr>
          </a:p>
        </p:txBody>
      </p:sp>
      <p:pic>
        <p:nvPicPr>
          <p:cNvPr id="132" name="Google Shape;132;p30"/>
          <p:cNvPicPr preferRelativeResize="0"/>
          <p:nvPr/>
        </p:nvPicPr>
        <p:blipFill rotWithShape="1">
          <a:blip r:embed="rId3">
            <a:alphaModFix/>
          </a:blip>
          <a:srcRect b="31622" l="1474" r="8035" t="10193"/>
          <a:stretch/>
        </p:blipFill>
        <p:spPr>
          <a:xfrm>
            <a:off x="5100150" y="287249"/>
            <a:ext cx="3427800" cy="33069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33" name="Google Shape;133;p30"/>
          <p:cNvSpPr txBox="1"/>
          <p:nvPr/>
        </p:nvSpPr>
        <p:spPr>
          <a:xfrm>
            <a:off x="5336700" y="3646075"/>
            <a:ext cx="2954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Tatiana Romanciuc</a:t>
            </a:r>
            <a:endParaRPr b="1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DevOps Engineer</a:t>
            </a:r>
            <a:endParaRPr i="1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When to use a script?</a:t>
            </a:r>
            <a:endParaRPr/>
          </a:p>
        </p:txBody>
      </p:sp>
      <p:sp>
        <p:nvSpPr>
          <p:cNvPr id="186" name="Google Shape;186;p39"/>
          <p:cNvSpPr txBox="1"/>
          <p:nvPr>
            <p:ph idx="1" type="body"/>
          </p:nvPr>
        </p:nvSpPr>
        <p:spPr>
          <a:xfrm>
            <a:off x="311700" y="1129000"/>
            <a:ext cx="8520600" cy="384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0555"/>
              <a:buFont typeface="Arial"/>
              <a:buNone/>
            </a:pPr>
            <a:r>
              <a:rPr lang="en-GB"/>
              <a:t>When to use a script?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40"/>
          <p:cNvSpPr txBox="1"/>
          <p:nvPr>
            <p:ph idx="1" type="body"/>
          </p:nvPr>
        </p:nvSpPr>
        <p:spPr>
          <a:xfrm>
            <a:off x="311700" y="1129000"/>
            <a:ext cx="8520600" cy="384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ts val="1400"/>
              <a:buFont typeface="Nunito"/>
              <a:buChar char="-"/>
            </a:pPr>
            <a:r>
              <a:rPr b="1" lang="en-GB" sz="1400">
                <a:solidFill>
                  <a:srgbClr val="FF00FF"/>
                </a:solidFill>
              </a:rPr>
              <a:t>For tasks that has to be run on schedule</a:t>
            </a:r>
            <a:endParaRPr b="1" sz="1400">
              <a:solidFill>
                <a:srgbClr val="FF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0555"/>
              <a:buFont typeface="Arial"/>
              <a:buNone/>
            </a:pPr>
            <a:r>
              <a:rPr lang="en-GB"/>
              <a:t>When to use a script?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41"/>
          <p:cNvSpPr txBox="1"/>
          <p:nvPr>
            <p:ph idx="1" type="body"/>
          </p:nvPr>
        </p:nvSpPr>
        <p:spPr>
          <a:xfrm>
            <a:off x="311700" y="1129000"/>
            <a:ext cx="8520600" cy="384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ts val="1400"/>
              <a:buFont typeface="Nunito"/>
              <a:buChar char="-"/>
            </a:pPr>
            <a:r>
              <a:rPr b="1" lang="en-GB" sz="1400">
                <a:solidFill>
                  <a:srgbClr val="FF00FF"/>
                </a:solidFill>
              </a:rPr>
              <a:t>For tasks that has to be run on schedule</a:t>
            </a:r>
            <a:endParaRPr b="1" sz="1400">
              <a:solidFill>
                <a:srgbClr val="FF00FF"/>
              </a:solidFill>
            </a:endParaRPr>
          </a:p>
          <a:p>
            <a:pPr indent="-317500" lvl="0" marL="809999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"/>
              <a:buChar char="-"/>
            </a:pPr>
            <a:r>
              <a:rPr lang="en-GB" sz="1400"/>
              <a:t>Backup processes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When to use a script?</a:t>
            </a:r>
            <a:endParaRPr/>
          </a:p>
        </p:txBody>
      </p:sp>
      <p:sp>
        <p:nvSpPr>
          <p:cNvPr id="204" name="Google Shape;204;p42"/>
          <p:cNvSpPr txBox="1"/>
          <p:nvPr>
            <p:ph idx="1" type="body"/>
          </p:nvPr>
        </p:nvSpPr>
        <p:spPr>
          <a:xfrm>
            <a:off x="311700" y="1129000"/>
            <a:ext cx="8520600" cy="384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ts val="1400"/>
              <a:buFont typeface="Nunito"/>
              <a:buChar char="-"/>
            </a:pPr>
            <a:r>
              <a:rPr b="1" lang="en-GB" sz="1400">
                <a:solidFill>
                  <a:srgbClr val="FF00FF"/>
                </a:solidFill>
              </a:rPr>
              <a:t>For tasks that has to be run on schedule</a:t>
            </a:r>
            <a:endParaRPr b="1" sz="1400">
              <a:solidFill>
                <a:srgbClr val="FF00FF"/>
              </a:solidFill>
            </a:endParaRPr>
          </a:p>
          <a:p>
            <a:pPr indent="-317500" lvl="0" marL="809999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"/>
              <a:buChar char="-"/>
            </a:pPr>
            <a:r>
              <a:rPr lang="en-GB" sz="1400"/>
              <a:t>Backup processes</a:t>
            </a:r>
            <a:endParaRPr sz="1400"/>
          </a:p>
          <a:p>
            <a:pPr indent="-317500" lvl="0" marL="809999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"/>
              <a:buChar char="-"/>
            </a:pPr>
            <a:r>
              <a:rPr lang="en-GB" sz="1400"/>
              <a:t>Deleting/ creating/ deactivating / restarting resources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When to use a script?</a:t>
            </a:r>
            <a:endParaRPr/>
          </a:p>
        </p:txBody>
      </p:sp>
      <p:sp>
        <p:nvSpPr>
          <p:cNvPr id="210" name="Google Shape;210;p43"/>
          <p:cNvSpPr txBox="1"/>
          <p:nvPr>
            <p:ph idx="1" type="body"/>
          </p:nvPr>
        </p:nvSpPr>
        <p:spPr>
          <a:xfrm>
            <a:off x="311700" y="1129000"/>
            <a:ext cx="8520600" cy="384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ts val="1400"/>
              <a:buFont typeface="Nunito"/>
              <a:buChar char="-"/>
            </a:pPr>
            <a:r>
              <a:rPr b="1" lang="en-GB" sz="1400">
                <a:solidFill>
                  <a:srgbClr val="FF00FF"/>
                </a:solidFill>
              </a:rPr>
              <a:t>For tasks that has to be run on schedule</a:t>
            </a:r>
            <a:endParaRPr b="1" sz="1400">
              <a:solidFill>
                <a:srgbClr val="FF00FF"/>
              </a:solidFill>
            </a:endParaRPr>
          </a:p>
          <a:p>
            <a:pPr indent="-317500" lvl="0" marL="809999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"/>
              <a:buChar char="-"/>
            </a:pPr>
            <a:r>
              <a:rPr lang="en-GB" sz="1400"/>
              <a:t>Backup processes</a:t>
            </a:r>
            <a:endParaRPr sz="1400"/>
          </a:p>
          <a:p>
            <a:pPr indent="-317500" lvl="0" marL="809999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"/>
              <a:buChar char="-"/>
            </a:pPr>
            <a:r>
              <a:rPr lang="en-GB" sz="1400"/>
              <a:t>Deleting/ creating/ deactivating / restarting resources</a:t>
            </a:r>
            <a:endParaRPr sz="1400"/>
          </a:p>
          <a:p>
            <a:pPr indent="-317500" lvl="0" marL="809999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"/>
              <a:buChar char="-"/>
            </a:pPr>
            <a:r>
              <a:rPr lang="en-GB" sz="1400"/>
              <a:t>Update / Upgrade tasks</a:t>
            </a:r>
            <a:endParaRPr sz="1400"/>
          </a:p>
          <a:p>
            <a:pPr indent="-317500" lvl="0" marL="809999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"/>
              <a:buChar char="-"/>
            </a:pPr>
            <a:r>
              <a:rPr lang="en-GB" sz="1400"/>
              <a:t>Etc.</a:t>
            </a:r>
            <a:endParaRPr b="1" sz="1400">
              <a:solidFill>
                <a:srgbClr val="FF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When to use a script?</a:t>
            </a:r>
            <a:endParaRPr/>
          </a:p>
        </p:txBody>
      </p:sp>
      <p:sp>
        <p:nvSpPr>
          <p:cNvPr id="216" name="Google Shape;216;p44"/>
          <p:cNvSpPr txBox="1"/>
          <p:nvPr>
            <p:ph idx="1" type="body"/>
          </p:nvPr>
        </p:nvSpPr>
        <p:spPr>
          <a:xfrm>
            <a:off x="311700" y="1129000"/>
            <a:ext cx="8520600" cy="384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-"/>
            </a:pPr>
            <a:r>
              <a:rPr b="1" lang="en-GB" sz="1400">
                <a:solidFill>
                  <a:schemeClr val="dk2"/>
                </a:solidFill>
              </a:rPr>
              <a:t>For tasks that has to be run on-schedule</a:t>
            </a:r>
            <a:endParaRPr b="1" sz="1400">
              <a:solidFill>
                <a:schemeClr val="dk2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ts val="1400"/>
              <a:buFont typeface="Nunito"/>
              <a:buChar char="-"/>
            </a:pPr>
            <a:r>
              <a:rPr b="1" lang="en-GB" sz="1400">
                <a:solidFill>
                  <a:srgbClr val="FF00FF"/>
                </a:solidFill>
              </a:rPr>
              <a:t>When speed of execution and details matters</a:t>
            </a:r>
            <a:endParaRPr b="1" sz="1400">
              <a:solidFill>
                <a:srgbClr val="FF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When to use a script?</a:t>
            </a:r>
            <a:endParaRPr/>
          </a:p>
        </p:txBody>
      </p:sp>
      <p:sp>
        <p:nvSpPr>
          <p:cNvPr id="222" name="Google Shape;222;p45"/>
          <p:cNvSpPr txBox="1"/>
          <p:nvPr>
            <p:ph idx="1" type="body"/>
          </p:nvPr>
        </p:nvSpPr>
        <p:spPr>
          <a:xfrm>
            <a:off x="311700" y="1129000"/>
            <a:ext cx="8520600" cy="384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-"/>
            </a:pPr>
            <a:r>
              <a:rPr b="1" lang="en-GB" sz="1400">
                <a:solidFill>
                  <a:schemeClr val="dk2"/>
                </a:solidFill>
              </a:rPr>
              <a:t>For tasks that has to be run on-schedule</a:t>
            </a:r>
            <a:endParaRPr b="1" sz="1400">
              <a:solidFill>
                <a:schemeClr val="dk2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ts val="1400"/>
              <a:buFont typeface="Nunito"/>
              <a:buChar char="-"/>
            </a:pPr>
            <a:r>
              <a:rPr b="1" lang="en-GB" sz="1400">
                <a:solidFill>
                  <a:srgbClr val="FF00FF"/>
                </a:solidFill>
              </a:rPr>
              <a:t>When speed of execution and details matters</a:t>
            </a:r>
            <a:endParaRPr b="1" sz="1400">
              <a:solidFill>
                <a:srgbClr val="FF00FF"/>
              </a:solidFill>
            </a:endParaRPr>
          </a:p>
          <a:p>
            <a:pPr indent="-317500" lvl="0" marL="719999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"/>
              <a:buChar char="-"/>
            </a:pPr>
            <a:r>
              <a:rPr lang="en-GB" sz="1400"/>
              <a:t>Troubleshooting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When to use a script?</a:t>
            </a:r>
            <a:endParaRPr/>
          </a:p>
        </p:txBody>
      </p:sp>
      <p:sp>
        <p:nvSpPr>
          <p:cNvPr id="228" name="Google Shape;228;p46"/>
          <p:cNvSpPr txBox="1"/>
          <p:nvPr>
            <p:ph idx="1" type="body"/>
          </p:nvPr>
        </p:nvSpPr>
        <p:spPr>
          <a:xfrm>
            <a:off x="311700" y="1129000"/>
            <a:ext cx="8520600" cy="384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-"/>
            </a:pPr>
            <a:r>
              <a:rPr b="1" lang="en-GB" sz="1400">
                <a:solidFill>
                  <a:schemeClr val="dk2"/>
                </a:solidFill>
              </a:rPr>
              <a:t>For tasks that has to be run on-schedule</a:t>
            </a:r>
            <a:endParaRPr b="1" sz="1400">
              <a:solidFill>
                <a:schemeClr val="dk2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ts val="1400"/>
              <a:buFont typeface="Nunito"/>
              <a:buChar char="-"/>
            </a:pPr>
            <a:r>
              <a:rPr b="1" lang="en-GB" sz="1400">
                <a:solidFill>
                  <a:srgbClr val="FF00FF"/>
                </a:solidFill>
              </a:rPr>
              <a:t>When speed of execution and details matters</a:t>
            </a:r>
            <a:endParaRPr b="1" sz="1400">
              <a:solidFill>
                <a:srgbClr val="FF00FF"/>
              </a:solidFill>
            </a:endParaRPr>
          </a:p>
          <a:p>
            <a:pPr indent="-317500" lvl="0" marL="719999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"/>
              <a:buChar char="-"/>
            </a:pPr>
            <a:r>
              <a:rPr lang="en-GB" sz="1400"/>
              <a:t>Troubleshooting</a:t>
            </a:r>
            <a:endParaRPr sz="1400"/>
          </a:p>
          <a:p>
            <a:pPr indent="-317500" lvl="0" marL="719999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"/>
              <a:buChar char="-"/>
            </a:pPr>
            <a:r>
              <a:rPr lang="en-GB" sz="1400"/>
              <a:t>Data extraction and analysis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When to use a script?</a:t>
            </a:r>
            <a:endParaRPr/>
          </a:p>
        </p:txBody>
      </p:sp>
      <p:sp>
        <p:nvSpPr>
          <p:cNvPr id="234" name="Google Shape;234;p47"/>
          <p:cNvSpPr txBox="1"/>
          <p:nvPr>
            <p:ph idx="1" type="body"/>
          </p:nvPr>
        </p:nvSpPr>
        <p:spPr>
          <a:xfrm>
            <a:off x="311700" y="1129000"/>
            <a:ext cx="8520600" cy="384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-"/>
            </a:pPr>
            <a:r>
              <a:rPr b="1" lang="en-GB" sz="1400">
                <a:solidFill>
                  <a:schemeClr val="dk2"/>
                </a:solidFill>
              </a:rPr>
              <a:t>For tasks that has to be run on-schedule</a:t>
            </a:r>
            <a:endParaRPr b="1" sz="1400">
              <a:solidFill>
                <a:schemeClr val="dk2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ts val="1400"/>
              <a:buFont typeface="Nunito"/>
              <a:buChar char="-"/>
            </a:pPr>
            <a:r>
              <a:rPr b="1" lang="en-GB" sz="1400">
                <a:solidFill>
                  <a:srgbClr val="FF00FF"/>
                </a:solidFill>
              </a:rPr>
              <a:t>When speed of execution and details matters</a:t>
            </a:r>
            <a:endParaRPr b="1" sz="1400">
              <a:solidFill>
                <a:srgbClr val="FF00FF"/>
              </a:solidFill>
            </a:endParaRPr>
          </a:p>
          <a:p>
            <a:pPr indent="-317500" lvl="0" marL="719999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"/>
              <a:buChar char="-"/>
            </a:pPr>
            <a:r>
              <a:rPr lang="en-GB" sz="1400"/>
              <a:t>Troubleshooting</a:t>
            </a:r>
            <a:endParaRPr sz="1400"/>
          </a:p>
          <a:p>
            <a:pPr indent="-317500" lvl="0" marL="719999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"/>
              <a:buChar char="-"/>
            </a:pPr>
            <a:r>
              <a:rPr lang="en-GB" sz="1400"/>
              <a:t>Data extraction and analysis</a:t>
            </a:r>
            <a:endParaRPr sz="1400"/>
          </a:p>
          <a:p>
            <a:pPr indent="-317500" lvl="0" marL="719999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"/>
              <a:buChar char="-"/>
            </a:pPr>
            <a:r>
              <a:rPr lang="en-GB" sz="1400"/>
              <a:t>Maintenance work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When to use a script?</a:t>
            </a:r>
            <a:endParaRPr/>
          </a:p>
        </p:txBody>
      </p:sp>
      <p:sp>
        <p:nvSpPr>
          <p:cNvPr id="240" name="Google Shape;240;p48"/>
          <p:cNvSpPr txBox="1"/>
          <p:nvPr>
            <p:ph idx="1" type="body"/>
          </p:nvPr>
        </p:nvSpPr>
        <p:spPr>
          <a:xfrm>
            <a:off x="311700" y="1129000"/>
            <a:ext cx="8520600" cy="384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-"/>
            </a:pPr>
            <a:r>
              <a:rPr b="1" lang="en-GB" sz="1400">
                <a:solidFill>
                  <a:schemeClr val="dk2"/>
                </a:solidFill>
              </a:rPr>
              <a:t>For tasks that has to be run on-schedule</a:t>
            </a:r>
            <a:endParaRPr b="1" sz="1400">
              <a:solidFill>
                <a:schemeClr val="dk2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-"/>
            </a:pPr>
            <a:r>
              <a:rPr b="1" lang="en-GB" sz="1400">
                <a:solidFill>
                  <a:schemeClr val="dk2"/>
                </a:solidFill>
              </a:rPr>
              <a:t>When speed of execution and details matters</a:t>
            </a:r>
            <a:endParaRPr b="1" sz="1400">
              <a:solidFill>
                <a:schemeClr val="dk2"/>
              </a:solidFill>
            </a:endParaRPr>
          </a:p>
          <a:p>
            <a:pPr indent="-317500" lvl="0" marL="450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ts val="1400"/>
              <a:buFont typeface="Arial"/>
              <a:buChar char="-"/>
            </a:pPr>
            <a:r>
              <a:rPr b="1" lang="en-GB" sz="1400">
                <a:solidFill>
                  <a:srgbClr val="FF00FF"/>
                </a:solidFill>
              </a:rPr>
              <a:t>In order to automate the process of code delivery (CI/CD)</a:t>
            </a:r>
            <a:endParaRPr sz="14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Topics</a:t>
            </a:r>
            <a:endParaRPr/>
          </a:p>
        </p:txBody>
      </p:sp>
      <p:sp>
        <p:nvSpPr>
          <p:cNvPr id="139" name="Google Shape;139;p31"/>
          <p:cNvSpPr txBox="1"/>
          <p:nvPr>
            <p:ph idx="1" type="body"/>
          </p:nvPr>
        </p:nvSpPr>
        <p:spPr>
          <a:xfrm>
            <a:off x="311700" y="1129000"/>
            <a:ext cx="8520600" cy="384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When to use a script?</a:t>
            </a:r>
            <a:endParaRPr/>
          </a:p>
        </p:txBody>
      </p:sp>
      <p:sp>
        <p:nvSpPr>
          <p:cNvPr id="246" name="Google Shape;246;p49"/>
          <p:cNvSpPr txBox="1"/>
          <p:nvPr>
            <p:ph idx="1" type="body"/>
          </p:nvPr>
        </p:nvSpPr>
        <p:spPr>
          <a:xfrm>
            <a:off x="311700" y="1129000"/>
            <a:ext cx="8520600" cy="384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-"/>
            </a:pPr>
            <a:r>
              <a:rPr b="1" lang="en-GB" sz="1400">
                <a:solidFill>
                  <a:schemeClr val="dk2"/>
                </a:solidFill>
              </a:rPr>
              <a:t>For tasks that has to be run on-schedule</a:t>
            </a:r>
            <a:endParaRPr b="1" sz="1400">
              <a:solidFill>
                <a:schemeClr val="dk2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-"/>
            </a:pPr>
            <a:r>
              <a:rPr b="1" lang="en-GB" sz="1400">
                <a:solidFill>
                  <a:schemeClr val="dk2"/>
                </a:solidFill>
              </a:rPr>
              <a:t>When speed of execution and details matters</a:t>
            </a:r>
            <a:endParaRPr b="1" sz="1400">
              <a:solidFill>
                <a:schemeClr val="dk2"/>
              </a:solidFill>
            </a:endParaRPr>
          </a:p>
          <a:p>
            <a:pPr indent="-317500" lvl="0" marL="450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ts val="1400"/>
              <a:buFont typeface="Arial"/>
              <a:buChar char="-"/>
            </a:pPr>
            <a:r>
              <a:rPr b="1" lang="en-GB" sz="1400">
                <a:solidFill>
                  <a:srgbClr val="FF00FF"/>
                </a:solidFill>
              </a:rPr>
              <a:t>In order to automate the process of code delivery (CI/CD)</a:t>
            </a:r>
            <a:endParaRPr b="1" sz="1400">
              <a:solidFill>
                <a:srgbClr val="FF00FF"/>
              </a:solidFill>
            </a:endParaRPr>
          </a:p>
          <a:p>
            <a:pPr indent="-317500" lvl="0" marL="719999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"/>
              <a:buChar char="-"/>
            </a:pPr>
            <a:r>
              <a:rPr lang="en-GB" sz="1400"/>
              <a:t>Code build 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/>
              <a:t>		</a:t>
            </a:r>
            <a:endParaRPr sz="1400"/>
          </a:p>
        </p:txBody>
      </p:sp>
      <p:pic>
        <p:nvPicPr>
          <p:cNvPr id="247" name="Google Shape;24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0850" y="2688348"/>
            <a:ext cx="6813949" cy="130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When to use a script?</a:t>
            </a:r>
            <a:endParaRPr/>
          </a:p>
        </p:txBody>
      </p:sp>
      <p:sp>
        <p:nvSpPr>
          <p:cNvPr id="253" name="Google Shape;253;p50"/>
          <p:cNvSpPr txBox="1"/>
          <p:nvPr>
            <p:ph idx="1" type="body"/>
          </p:nvPr>
        </p:nvSpPr>
        <p:spPr>
          <a:xfrm>
            <a:off x="311700" y="1129000"/>
            <a:ext cx="8520600" cy="384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-"/>
            </a:pPr>
            <a:r>
              <a:rPr b="1" lang="en-GB" sz="1400">
                <a:solidFill>
                  <a:schemeClr val="dk2"/>
                </a:solidFill>
              </a:rPr>
              <a:t>For tasks that has to be run on-schedule</a:t>
            </a:r>
            <a:endParaRPr b="1" sz="1400">
              <a:solidFill>
                <a:schemeClr val="dk2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-"/>
            </a:pPr>
            <a:r>
              <a:rPr b="1" lang="en-GB" sz="1400">
                <a:solidFill>
                  <a:schemeClr val="dk2"/>
                </a:solidFill>
              </a:rPr>
              <a:t>When speed of execution and details matters</a:t>
            </a:r>
            <a:endParaRPr b="1" sz="1400">
              <a:solidFill>
                <a:schemeClr val="dk2"/>
              </a:solidFill>
            </a:endParaRPr>
          </a:p>
          <a:p>
            <a:pPr indent="-317500" lvl="0" marL="450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ts val="1400"/>
              <a:buFont typeface="Arial"/>
              <a:buChar char="-"/>
            </a:pPr>
            <a:r>
              <a:rPr b="1" lang="en-GB" sz="1400">
                <a:solidFill>
                  <a:srgbClr val="FF00FF"/>
                </a:solidFill>
              </a:rPr>
              <a:t>In order to automate the process of code delivery (CI/CD)</a:t>
            </a:r>
            <a:endParaRPr b="1" sz="1400">
              <a:solidFill>
                <a:srgbClr val="FF00FF"/>
              </a:solidFill>
            </a:endParaRPr>
          </a:p>
          <a:p>
            <a:pPr indent="-317500" lvl="0" marL="719999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"/>
              <a:buChar char="-"/>
            </a:pPr>
            <a:r>
              <a:rPr lang="en-GB" sz="1400"/>
              <a:t>Code build </a:t>
            </a:r>
            <a:endParaRPr sz="1400"/>
          </a:p>
          <a:p>
            <a:pPr indent="-317500" lvl="0" marL="719999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"/>
              <a:buChar char="-"/>
            </a:pPr>
            <a:r>
              <a:rPr lang="en-GB" sz="1400"/>
              <a:t>Running tests</a:t>
            </a:r>
            <a:endParaRPr sz="1400"/>
          </a:p>
          <a:p>
            <a:pPr indent="0" lvl="0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pic>
        <p:nvPicPr>
          <p:cNvPr id="254" name="Google Shape;254;p50"/>
          <p:cNvPicPr preferRelativeResize="0"/>
          <p:nvPr/>
        </p:nvPicPr>
        <p:blipFill rotWithShape="1">
          <a:blip r:embed="rId3">
            <a:alphaModFix/>
          </a:blip>
          <a:srcRect b="0" l="10022" r="47849" t="14148"/>
          <a:stretch/>
        </p:blipFill>
        <p:spPr>
          <a:xfrm>
            <a:off x="1985725" y="2658325"/>
            <a:ext cx="3451025" cy="2093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When to use a script?</a:t>
            </a:r>
            <a:endParaRPr/>
          </a:p>
        </p:txBody>
      </p:sp>
      <p:sp>
        <p:nvSpPr>
          <p:cNvPr id="260" name="Google Shape;260;p51"/>
          <p:cNvSpPr txBox="1"/>
          <p:nvPr>
            <p:ph idx="1" type="body"/>
          </p:nvPr>
        </p:nvSpPr>
        <p:spPr>
          <a:xfrm>
            <a:off x="311700" y="1129000"/>
            <a:ext cx="8520600" cy="384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-"/>
            </a:pPr>
            <a:r>
              <a:rPr b="1" lang="en-GB" sz="1400">
                <a:solidFill>
                  <a:schemeClr val="dk2"/>
                </a:solidFill>
              </a:rPr>
              <a:t>For tasks that has to be run on-schedule</a:t>
            </a:r>
            <a:endParaRPr b="1" sz="1400">
              <a:solidFill>
                <a:schemeClr val="dk2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-"/>
            </a:pPr>
            <a:r>
              <a:rPr b="1" lang="en-GB" sz="1400">
                <a:solidFill>
                  <a:schemeClr val="dk2"/>
                </a:solidFill>
              </a:rPr>
              <a:t>When speed of execution and details matters</a:t>
            </a:r>
            <a:endParaRPr b="1" sz="1400">
              <a:solidFill>
                <a:schemeClr val="dk2"/>
              </a:solidFill>
            </a:endParaRPr>
          </a:p>
          <a:p>
            <a:pPr indent="-317500" lvl="0" marL="450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ts val="1400"/>
              <a:buFont typeface="Arial"/>
              <a:buChar char="-"/>
            </a:pPr>
            <a:r>
              <a:rPr b="1" lang="en-GB" sz="1400">
                <a:solidFill>
                  <a:srgbClr val="FF00FF"/>
                </a:solidFill>
              </a:rPr>
              <a:t>In order to automate the process of code delivery (CI/CD)</a:t>
            </a:r>
            <a:endParaRPr b="1" sz="1400">
              <a:solidFill>
                <a:srgbClr val="FF00FF"/>
              </a:solidFill>
            </a:endParaRPr>
          </a:p>
          <a:p>
            <a:pPr indent="-317500" lvl="0" marL="719999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"/>
              <a:buChar char="-"/>
            </a:pPr>
            <a:r>
              <a:rPr lang="en-GB" sz="1400"/>
              <a:t>Code build </a:t>
            </a:r>
            <a:endParaRPr sz="1400"/>
          </a:p>
          <a:p>
            <a:pPr indent="-317500" lvl="0" marL="719999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"/>
              <a:buChar char="-"/>
            </a:pPr>
            <a:r>
              <a:rPr lang="en-GB" sz="1400"/>
              <a:t>Running tests</a:t>
            </a:r>
            <a:endParaRPr sz="1400"/>
          </a:p>
          <a:p>
            <a:pPr indent="-317500" lvl="0" marL="719999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"/>
              <a:buChar char="-"/>
            </a:pPr>
            <a:r>
              <a:rPr lang="en-GB" sz="1400"/>
              <a:t>Building docker images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pic>
        <p:nvPicPr>
          <p:cNvPr id="261" name="Google Shape;261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5175" y="2642301"/>
            <a:ext cx="7966950" cy="2365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When to use a script?</a:t>
            </a:r>
            <a:endParaRPr/>
          </a:p>
        </p:txBody>
      </p:sp>
      <p:sp>
        <p:nvSpPr>
          <p:cNvPr id="267" name="Google Shape;267;p52"/>
          <p:cNvSpPr txBox="1"/>
          <p:nvPr>
            <p:ph idx="1" type="body"/>
          </p:nvPr>
        </p:nvSpPr>
        <p:spPr>
          <a:xfrm>
            <a:off x="311700" y="1129000"/>
            <a:ext cx="8520600" cy="384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-"/>
            </a:pPr>
            <a:r>
              <a:rPr b="1" lang="en-GB" sz="1400">
                <a:solidFill>
                  <a:schemeClr val="dk2"/>
                </a:solidFill>
              </a:rPr>
              <a:t>For tasks that has to be run on-schedule</a:t>
            </a:r>
            <a:endParaRPr b="1" sz="1400">
              <a:solidFill>
                <a:schemeClr val="dk2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-"/>
            </a:pPr>
            <a:r>
              <a:rPr b="1" lang="en-GB" sz="1400">
                <a:solidFill>
                  <a:schemeClr val="dk2"/>
                </a:solidFill>
              </a:rPr>
              <a:t>When speed of execution and details matters</a:t>
            </a:r>
            <a:endParaRPr b="1" sz="1400">
              <a:solidFill>
                <a:schemeClr val="dk2"/>
              </a:solidFill>
            </a:endParaRPr>
          </a:p>
          <a:p>
            <a:pPr indent="-317500" lvl="0" marL="450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ts val="1400"/>
              <a:buFont typeface="Arial"/>
              <a:buChar char="-"/>
            </a:pPr>
            <a:r>
              <a:rPr b="1" lang="en-GB" sz="1400">
                <a:solidFill>
                  <a:srgbClr val="FF00FF"/>
                </a:solidFill>
              </a:rPr>
              <a:t>In order to automate the process of code delivery (CI/CD)</a:t>
            </a:r>
            <a:endParaRPr b="1" sz="1400">
              <a:solidFill>
                <a:srgbClr val="FF00FF"/>
              </a:solidFill>
            </a:endParaRPr>
          </a:p>
          <a:p>
            <a:pPr indent="-317500" lvl="0" marL="719999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"/>
              <a:buChar char="-"/>
            </a:pPr>
            <a:r>
              <a:rPr lang="en-GB" sz="1400"/>
              <a:t>Code build </a:t>
            </a:r>
            <a:endParaRPr sz="1400"/>
          </a:p>
          <a:p>
            <a:pPr indent="-317500" lvl="0" marL="719999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"/>
              <a:buChar char="-"/>
            </a:pPr>
            <a:r>
              <a:rPr lang="en-GB" sz="1400"/>
              <a:t>Running tests</a:t>
            </a:r>
            <a:endParaRPr sz="1400"/>
          </a:p>
          <a:p>
            <a:pPr indent="-317500" lvl="0" marL="719999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"/>
              <a:buChar char="-"/>
            </a:pPr>
            <a:r>
              <a:rPr lang="en-GB" sz="1400"/>
              <a:t>Building docker images</a:t>
            </a:r>
            <a:endParaRPr sz="1400"/>
          </a:p>
          <a:p>
            <a:pPr indent="-317500" lvl="0" marL="719999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"/>
              <a:buChar char="-"/>
            </a:pPr>
            <a:r>
              <a:rPr lang="en-GB" sz="1400"/>
              <a:t>Application starting and setup </a:t>
            </a:r>
            <a:endParaRPr sz="1400"/>
          </a:p>
        </p:txBody>
      </p:sp>
      <p:pic>
        <p:nvPicPr>
          <p:cNvPr id="268" name="Google Shape;268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0900" y="2802424"/>
            <a:ext cx="4326726" cy="2233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When to use a script?</a:t>
            </a:r>
            <a:endParaRPr/>
          </a:p>
        </p:txBody>
      </p:sp>
      <p:pic>
        <p:nvPicPr>
          <p:cNvPr id="274" name="Google Shape;274;p53"/>
          <p:cNvPicPr preferRelativeResize="0"/>
          <p:nvPr/>
        </p:nvPicPr>
        <p:blipFill rotWithShape="1">
          <a:blip r:embed="rId3">
            <a:alphaModFix/>
          </a:blip>
          <a:srcRect b="6683" l="0" r="0" t="33217"/>
          <a:stretch/>
        </p:blipFill>
        <p:spPr>
          <a:xfrm>
            <a:off x="395000" y="2110325"/>
            <a:ext cx="3749799" cy="2940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33275" y="980100"/>
            <a:ext cx="3669176" cy="4104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54"/>
          <p:cNvSpPr txBox="1"/>
          <p:nvPr>
            <p:ph type="title"/>
          </p:nvPr>
        </p:nvSpPr>
        <p:spPr>
          <a:xfrm>
            <a:off x="311700" y="445025"/>
            <a:ext cx="813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Scripting languages used in DevOps</a:t>
            </a:r>
            <a:endParaRPr/>
          </a:p>
        </p:txBody>
      </p:sp>
      <p:sp>
        <p:nvSpPr>
          <p:cNvPr id="281" name="Google Shape;281;p54"/>
          <p:cNvSpPr txBox="1"/>
          <p:nvPr>
            <p:ph idx="1" type="body"/>
          </p:nvPr>
        </p:nvSpPr>
        <p:spPr>
          <a:xfrm>
            <a:off x="311700" y="1129000"/>
            <a:ext cx="8520600" cy="384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/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/>
          </a:p>
          <a:p>
            <a:pPr indent="-31750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-"/>
            </a:pPr>
            <a:r>
              <a:t/>
            </a:r>
            <a:endParaRPr b="1" sz="1400"/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55"/>
          <p:cNvSpPr txBox="1"/>
          <p:nvPr>
            <p:ph type="title"/>
          </p:nvPr>
        </p:nvSpPr>
        <p:spPr>
          <a:xfrm>
            <a:off x="311700" y="445025"/>
            <a:ext cx="813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Scripting languages used in DevOps</a:t>
            </a:r>
            <a:endParaRPr/>
          </a:p>
        </p:txBody>
      </p:sp>
      <p:sp>
        <p:nvSpPr>
          <p:cNvPr id="287" name="Google Shape;287;p55"/>
          <p:cNvSpPr txBox="1"/>
          <p:nvPr>
            <p:ph idx="1" type="body"/>
          </p:nvPr>
        </p:nvSpPr>
        <p:spPr>
          <a:xfrm>
            <a:off x="311700" y="1129000"/>
            <a:ext cx="8520600" cy="384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✓"/>
            </a:pPr>
            <a:r>
              <a:rPr b="1" lang="en-GB" sz="2000"/>
              <a:t>Bash </a:t>
            </a:r>
            <a:endParaRPr b="1" sz="2000"/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/>
          </a:p>
          <a:p>
            <a:pPr indent="-31750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-"/>
            </a:pPr>
            <a:r>
              <a:t/>
            </a:r>
            <a:endParaRPr b="1" sz="1400"/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56"/>
          <p:cNvSpPr txBox="1"/>
          <p:nvPr>
            <p:ph type="title"/>
          </p:nvPr>
        </p:nvSpPr>
        <p:spPr>
          <a:xfrm>
            <a:off x="311700" y="445025"/>
            <a:ext cx="813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Scripting languages used in DevOps</a:t>
            </a:r>
            <a:endParaRPr/>
          </a:p>
        </p:txBody>
      </p:sp>
      <p:sp>
        <p:nvSpPr>
          <p:cNvPr id="293" name="Google Shape;293;p56"/>
          <p:cNvSpPr txBox="1"/>
          <p:nvPr>
            <p:ph idx="1" type="body"/>
          </p:nvPr>
        </p:nvSpPr>
        <p:spPr>
          <a:xfrm>
            <a:off x="311700" y="1129000"/>
            <a:ext cx="8520600" cy="384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✓"/>
            </a:pPr>
            <a:r>
              <a:rPr b="1" lang="en-GB" sz="2000"/>
              <a:t>Bash </a:t>
            </a:r>
            <a:endParaRPr b="1" sz="20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✓"/>
            </a:pPr>
            <a:r>
              <a:rPr b="1" lang="en-GB" sz="2000"/>
              <a:t>Powershell</a:t>
            </a:r>
            <a:endParaRPr b="1" sz="2000"/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/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/>
          </a:p>
          <a:p>
            <a:pPr indent="-31750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-"/>
            </a:pPr>
            <a:r>
              <a:t/>
            </a:r>
            <a:endParaRPr b="1" sz="1400"/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57"/>
          <p:cNvSpPr txBox="1"/>
          <p:nvPr>
            <p:ph type="title"/>
          </p:nvPr>
        </p:nvSpPr>
        <p:spPr>
          <a:xfrm>
            <a:off x="311700" y="445025"/>
            <a:ext cx="813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Scripting languages used in DevOps</a:t>
            </a:r>
            <a:endParaRPr/>
          </a:p>
        </p:txBody>
      </p:sp>
      <p:sp>
        <p:nvSpPr>
          <p:cNvPr id="299" name="Google Shape;299;p57"/>
          <p:cNvSpPr txBox="1"/>
          <p:nvPr>
            <p:ph idx="1" type="body"/>
          </p:nvPr>
        </p:nvSpPr>
        <p:spPr>
          <a:xfrm>
            <a:off x="311700" y="1129000"/>
            <a:ext cx="8520600" cy="384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✓"/>
            </a:pPr>
            <a:r>
              <a:rPr b="1" lang="en-GB" sz="2000"/>
              <a:t>Bash </a:t>
            </a:r>
            <a:endParaRPr b="1" sz="20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✓"/>
            </a:pPr>
            <a:r>
              <a:rPr b="1" lang="en-GB" sz="2000"/>
              <a:t>Powershell</a:t>
            </a:r>
            <a:endParaRPr b="1" sz="2000"/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/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/>
          </a:p>
          <a:p>
            <a:pPr indent="-31750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-"/>
            </a:pPr>
            <a:r>
              <a:t/>
            </a:r>
            <a:endParaRPr b="1" sz="1400"/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58"/>
          <p:cNvSpPr txBox="1"/>
          <p:nvPr>
            <p:ph type="title"/>
          </p:nvPr>
        </p:nvSpPr>
        <p:spPr>
          <a:xfrm>
            <a:off x="311700" y="445025"/>
            <a:ext cx="813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Scripting languages used in DevOps</a:t>
            </a:r>
            <a:endParaRPr/>
          </a:p>
        </p:txBody>
      </p:sp>
      <p:sp>
        <p:nvSpPr>
          <p:cNvPr id="305" name="Google Shape;305;p58"/>
          <p:cNvSpPr txBox="1"/>
          <p:nvPr>
            <p:ph idx="1" type="body"/>
          </p:nvPr>
        </p:nvSpPr>
        <p:spPr>
          <a:xfrm>
            <a:off x="311700" y="1129000"/>
            <a:ext cx="8520600" cy="384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✓"/>
            </a:pPr>
            <a:r>
              <a:rPr b="1" lang="en-GB" sz="2000"/>
              <a:t>Bash </a:t>
            </a:r>
            <a:endParaRPr b="1" sz="20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✓"/>
            </a:pPr>
            <a:r>
              <a:rPr b="1" lang="en-GB" sz="2000"/>
              <a:t>Powershell</a:t>
            </a:r>
            <a:endParaRPr b="1" sz="20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✓"/>
            </a:pPr>
            <a:r>
              <a:rPr b="1" lang="en-GB" sz="2000"/>
              <a:t>Groovy</a:t>
            </a:r>
            <a:endParaRPr b="1" sz="2000"/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/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/>
          </a:p>
          <a:p>
            <a:pPr indent="-31750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-"/>
            </a:pPr>
            <a:r>
              <a:t/>
            </a:r>
            <a:endParaRPr b="1" sz="1400"/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Topics</a:t>
            </a:r>
            <a:endParaRPr/>
          </a:p>
        </p:txBody>
      </p:sp>
      <p:sp>
        <p:nvSpPr>
          <p:cNvPr id="145" name="Google Shape;145;p32"/>
          <p:cNvSpPr txBox="1"/>
          <p:nvPr>
            <p:ph idx="1" type="body"/>
          </p:nvPr>
        </p:nvSpPr>
        <p:spPr>
          <a:xfrm>
            <a:off x="311700" y="1129000"/>
            <a:ext cx="8520600" cy="384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"/>
              <a:buChar char="●"/>
            </a:pPr>
            <a:r>
              <a:rPr b="1" lang="en-GB" sz="1400"/>
              <a:t>What is scripting?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9"/>
          <p:cNvSpPr txBox="1"/>
          <p:nvPr>
            <p:ph type="title"/>
          </p:nvPr>
        </p:nvSpPr>
        <p:spPr>
          <a:xfrm>
            <a:off x="311700" y="445025"/>
            <a:ext cx="813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Scripting languages used in DevOps</a:t>
            </a:r>
            <a:endParaRPr/>
          </a:p>
        </p:txBody>
      </p:sp>
      <p:sp>
        <p:nvSpPr>
          <p:cNvPr id="311" name="Google Shape;311;p59"/>
          <p:cNvSpPr txBox="1"/>
          <p:nvPr>
            <p:ph idx="1" type="body"/>
          </p:nvPr>
        </p:nvSpPr>
        <p:spPr>
          <a:xfrm>
            <a:off x="311700" y="1129000"/>
            <a:ext cx="8520600" cy="384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✓"/>
            </a:pPr>
            <a:r>
              <a:rPr b="1" lang="en-GB" sz="2000"/>
              <a:t>Bash </a:t>
            </a:r>
            <a:endParaRPr b="1" sz="20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✓"/>
            </a:pPr>
            <a:r>
              <a:rPr b="1" lang="en-GB" sz="2000"/>
              <a:t>Powershell</a:t>
            </a:r>
            <a:endParaRPr b="1" sz="20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✓"/>
            </a:pPr>
            <a:r>
              <a:rPr b="1" lang="en-GB" sz="2000"/>
              <a:t>Groovy</a:t>
            </a:r>
            <a:endParaRPr b="1" sz="20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✓"/>
            </a:pPr>
            <a:r>
              <a:rPr b="1" lang="en-GB" sz="2000"/>
              <a:t>Python</a:t>
            </a:r>
            <a:endParaRPr b="1" sz="2000"/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/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/>
          </a:p>
          <a:p>
            <a:pPr indent="-31750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-"/>
            </a:pPr>
            <a:r>
              <a:t/>
            </a:r>
            <a:endParaRPr b="1" sz="1400"/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60"/>
          <p:cNvSpPr txBox="1"/>
          <p:nvPr>
            <p:ph type="title"/>
          </p:nvPr>
        </p:nvSpPr>
        <p:spPr>
          <a:xfrm>
            <a:off x="311700" y="445025"/>
            <a:ext cx="813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Scripting best practices</a:t>
            </a:r>
            <a:endParaRPr/>
          </a:p>
        </p:txBody>
      </p:sp>
      <p:sp>
        <p:nvSpPr>
          <p:cNvPr id="317" name="Google Shape;317;p60"/>
          <p:cNvSpPr txBox="1"/>
          <p:nvPr>
            <p:ph idx="1" type="body"/>
          </p:nvPr>
        </p:nvSpPr>
        <p:spPr>
          <a:xfrm>
            <a:off x="311700" y="1129000"/>
            <a:ext cx="8520600" cy="384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61"/>
          <p:cNvSpPr txBox="1"/>
          <p:nvPr>
            <p:ph type="title"/>
          </p:nvPr>
        </p:nvSpPr>
        <p:spPr>
          <a:xfrm>
            <a:off x="311700" y="445025"/>
            <a:ext cx="813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Scripting best practices</a:t>
            </a:r>
            <a:endParaRPr/>
          </a:p>
        </p:txBody>
      </p:sp>
      <p:sp>
        <p:nvSpPr>
          <p:cNvPr id="323" name="Google Shape;323;p61"/>
          <p:cNvSpPr txBox="1"/>
          <p:nvPr>
            <p:ph idx="1" type="body"/>
          </p:nvPr>
        </p:nvSpPr>
        <p:spPr>
          <a:xfrm>
            <a:off x="311700" y="1129000"/>
            <a:ext cx="8520600" cy="384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ts val="1400"/>
              <a:buFont typeface="Arial"/>
              <a:buAutoNum type="arabicPeriod"/>
            </a:pPr>
            <a:r>
              <a:rPr b="1" lang="en-GB" sz="1400">
                <a:solidFill>
                  <a:srgbClr val="FF00FF"/>
                </a:solidFill>
                <a:latin typeface="Arial"/>
                <a:ea typeface="Arial"/>
                <a:cs typeface="Arial"/>
                <a:sym typeface="Arial"/>
              </a:rPr>
              <a:t>Easy to read code</a:t>
            </a:r>
            <a:endParaRPr b="1" sz="1400">
              <a:solidFill>
                <a:srgbClr val="FF00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62"/>
          <p:cNvSpPr txBox="1"/>
          <p:nvPr>
            <p:ph type="title"/>
          </p:nvPr>
        </p:nvSpPr>
        <p:spPr>
          <a:xfrm>
            <a:off x="311700" y="445025"/>
            <a:ext cx="813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Scripting best practices</a:t>
            </a:r>
            <a:endParaRPr/>
          </a:p>
        </p:txBody>
      </p:sp>
      <p:sp>
        <p:nvSpPr>
          <p:cNvPr id="329" name="Google Shape;329;p62"/>
          <p:cNvSpPr txBox="1"/>
          <p:nvPr>
            <p:ph idx="1" type="body"/>
          </p:nvPr>
        </p:nvSpPr>
        <p:spPr>
          <a:xfrm>
            <a:off x="311700" y="1129000"/>
            <a:ext cx="8520600" cy="384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ts val="1400"/>
              <a:buFont typeface="Arial"/>
              <a:buAutoNum type="arabicPeriod"/>
            </a:pPr>
            <a:r>
              <a:rPr b="1" lang="en-GB" sz="1400">
                <a:solidFill>
                  <a:srgbClr val="FF00FF"/>
                </a:solidFill>
                <a:latin typeface="Arial"/>
                <a:ea typeface="Arial"/>
                <a:cs typeface="Arial"/>
                <a:sym typeface="Arial"/>
              </a:rPr>
              <a:t>Easy to read code</a:t>
            </a:r>
            <a:endParaRPr b="1" sz="1400">
              <a:solidFill>
                <a:srgbClr val="FF00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1400"/>
              <a:buFont typeface="Arial"/>
              <a:buChar char="✓"/>
            </a:pPr>
            <a:r>
              <a:rPr b="1" lang="en-GB">
                <a:latin typeface="Arial"/>
                <a:ea typeface="Arial"/>
                <a:cs typeface="Arial"/>
                <a:sym typeface="Arial"/>
              </a:rPr>
              <a:t>Use self-descriptive names for variables and functions</a:t>
            </a:r>
            <a:endParaRPr b="1">
              <a:solidFill>
                <a:srgbClr val="FF00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63"/>
          <p:cNvSpPr txBox="1"/>
          <p:nvPr>
            <p:ph type="title"/>
          </p:nvPr>
        </p:nvSpPr>
        <p:spPr>
          <a:xfrm>
            <a:off x="311700" y="445025"/>
            <a:ext cx="813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Scripting best practices</a:t>
            </a:r>
            <a:endParaRPr/>
          </a:p>
        </p:txBody>
      </p:sp>
      <p:sp>
        <p:nvSpPr>
          <p:cNvPr id="335" name="Google Shape;335;p63"/>
          <p:cNvSpPr txBox="1"/>
          <p:nvPr>
            <p:ph idx="1" type="body"/>
          </p:nvPr>
        </p:nvSpPr>
        <p:spPr>
          <a:xfrm>
            <a:off x="311700" y="1129000"/>
            <a:ext cx="8520600" cy="384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ts val="1400"/>
              <a:buFont typeface="Arial"/>
              <a:buAutoNum type="arabicPeriod"/>
            </a:pPr>
            <a:r>
              <a:rPr b="1" lang="en-GB" sz="1400">
                <a:solidFill>
                  <a:srgbClr val="FF00FF"/>
                </a:solidFill>
                <a:latin typeface="Arial"/>
                <a:ea typeface="Arial"/>
                <a:cs typeface="Arial"/>
                <a:sym typeface="Arial"/>
              </a:rPr>
              <a:t>Easy to read code</a:t>
            </a:r>
            <a:endParaRPr b="1" sz="1400">
              <a:solidFill>
                <a:srgbClr val="FF00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1400"/>
              <a:buFont typeface="Arial"/>
              <a:buChar char="✓"/>
            </a:pPr>
            <a:r>
              <a:rPr b="1" lang="en-GB">
                <a:latin typeface="Arial"/>
                <a:ea typeface="Arial"/>
                <a:cs typeface="Arial"/>
                <a:sym typeface="Arial"/>
              </a:rPr>
              <a:t>Use self-descriptive names for variables and functions</a:t>
            </a:r>
            <a:endParaRPr b="1">
              <a:solidFill>
                <a:srgbClr val="FF00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b="1"/>
          </a:p>
        </p:txBody>
      </p:sp>
      <p:pic>
        <p:nvPicPr>
          <p:cNvPr id="336" name="Google Shape;336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700" y="1873750"/>
            <a:ext cx="4259449" cy="2708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64"/>
          <p:cNvSpPr txBox="1"/>
          <p:nvPr>
            <p:ph type="title"/>
          </p:nvPr>
        </p:nvSpPr>
        <p:spPr>
          <a:xfrm>
            <a:off x="311700" y="445025"/>
            <a:ext cx="813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Scripting best practices</a:t>
            </a:r>
            <a:endParaRPr/>
          </a:p>
        </p:txBody>
      </p:sp>
      <p:sp>
        <p:nvSpPr>
          <p:cNvPr id="342" name="Google Shape;342;p64"/>
          <p:cNvSpPr txBox="1"/>
          <p:nvPr>
            <p:ph idx="1" type="body"/>
          </p:nvPr>
        </p:nvSpPr>
        <p:spPr>
          <a:xfrm>
            <a:off x="311700" y="1129000"/>
            <a:ext cx="8520600" cy="384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ts val="1400"/>
              <a:buFont typeface="Arial"/>
              <a:buAutoNum type="arabicPeriod"/>
            </a:pPr>
            <a:r>
              <a:rPr b="1" lang="en-GB" sz="1400">
                <a:solidFill>
                  <a:srgbClr val="FF00FF"/>
                </a:solidFill>
                <a:latin typeface="Arial"/>
                <a:ea typeface="Arial"/>
                <a:cs typeface="Arial"/>
                <a:sym typeface="Arial"/>
              </a:rPr>
              <a:t>Easy to read code</a:t>
            </a:r>
            <a:endParaRPr b="1" sz="1400">
              <a:solidFill>
                <a:srgbClr val="FF00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1400"/>
              <a:buFont typeface="Arial"/>
              <a:buChar char="✓"/>
            </a:pPr>
            <a:r>
              <a:rPr b="1" lang="en-GB">
                <a:latin typeface="Arial"/>
                <a:ea typeface="Arial"/>
                <a:cs typeface="Arial"/>
                <a:sym typeface="Arial"/>
              </a:rPr>
              <a:t>Use self-descriptive names for variables and functions</a:t>
            </a:r>
            <a:endParaRPr b="1">
              <a:solidFill>
                <a:srgbClr val="FF00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b="1"/>
          </a:p>
        </p:txBody>
      </p:sp>
      <p:pic>
        <p:nvPicPr>
          <p:cNvPr id="343" name="Google Shape;343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700" y="1873750"/>
            <a:ext cx="4259449" cy="2708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60700" y="1873754"/>
            <a:ext cx="3683075" cy="25498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65"/>
          <p:cNvSpPr txBox="1"/>
          <p:nvPr>
            <p:ph type="title"/>
          </p:nvPr>
        </p:nvSpPr>
        <p:spPr>
          <a:xfrm>
            <a:off x="311700" y="445025"/>
            <a:ext cx="813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Scripting best practices</a:t>
            </a:r>
            <a:endParaRPr/>
          </a:p>
        </p:txBody>
      </p:sp>
      <p:sp>
        <p:nvSpPr>
          <p:cNvPr id="350" name="Google Shape;350;p65"/>
          <p:cNvSpPr txBox="1"/>
          <p:nvPr>
            <p:ph idx="1" type="body"/>
          </p:nvPr>
        </p:nvSpPr>
        <p:spPr>
          <a:xfrm>
            <a:off x="311700" y="1129000"/>
            <a:ext cx="8520600" cy="384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ts val="1400"/>
              <a:buFont typeface="Arial"/>
              <a:buAutoNum type="arabicPeriod"/>
            </a:pPr>
            <a:r>
              <a:rPr b="1" lang="en-GB" sz="1400">
                <a:solidFill>
                  <a:srgbClr val="FF00FF"/>
                </a:solidFill>
                <a:latin typeface="Arial"/>
                <a:ea typeface="Arial"/>
                <a:cs typeface="Arial"/>
                <a:sym typeface="Arial"/>
              </a:rPr>
              <a:t>Easy to read code</a:t>
            </a:r>
            <a:endParaRPr b="1" sz="1400">
              <a:solidFill>
                <a:srgbClr val="FF00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1400"/>
              <a:buFont typeface="Arial"/>
              <a:buChar char="✓"/>
            </a:pPr>
            <a:r>
              <a:rPr b="1" lang="en-GB">
                <a:latin typeface="Arial"/>
                <a:ea typeface="Arial"/>
                <a:cs typeface="Arial"/>
                <a:sym typeface="Arial"/>
              </a:rPr>
              <a:t>Use self-descriptive names for variables and functions</a:t>
            </a:r>
            <a:endParaRPr b="1">
              <a:solidFill>
                <a:srgbClr val="FF00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b="1"/>
          </a:p>
        </p:txBody>
      </p:sp>
      <p:pic>
        <p:nvPicPr>
          <p:cNvPr id="351" name="Google Shape;351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700" y="1873750"/>
            <a:ext cx="4259449" cy="2708975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65"/>
          <p:cNvSpPr/>
          <p:nvPr/>
        </p:nvSpPr>
        <p:spPr>
          <a:xfrm>
            <a:off x="224175" y="1945725"/>
            <a:ext cx="4660200" cy="23460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p65"/>
          <p:cNvSpPr txBox="1"/>
          <p:nvPr/>
        </p:nvSpPr>
        <p:spPr>
          <a:xfrm>
            <a:off x="7358450" y="3491050"/>
            <a:ext cx="180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54" name="Google Shape;354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92021" y="1873750"/>
            <a:ext cx="3818803" cy="2708975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65"/>
          <p:cNvSpPr txBox="1"/>
          <p:nvPr/>
        </p:nvSpPr>
        <p:spPr>
          <a:xfrm>
            <a:off x="5220550" y="2571750"/>
            <a:ext cx="424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1400"/>
              <a:buFont typeface="Nunito"/>
              <a:buChar char="✓"/>
            </a:pPr>
            <a:r>
              <a:t/>
            </a:r>
            <a:endParaRPr>
              <a:solidFill>
                <a:srgbClr val="00FF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356" name="Google Shape;356;p65"/>
          <p:cNvCxnSpPr/>
          <p:nvPr/>
        </p:nvCxnSpPr>
        <p:spPr>
          <a:xfrm flipH="1">
            <a:off x="5568850" y="2844450"/>
            <a:ext cx="1532700" cy="3600"/>
          </a:xfrm>
          <a:prstGeom prst="straightConnector1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7" name="Google Shape;357;p65"/>
          <p:cNvCxnSpPr/>
          <p:nvPr/>
        </p:nvCxnSpPr>
        <p:spPr>
          <a:xfrm>
            <a:off x="5814100" y="3916300"/>
            <a:ext cx="1099800" cy="3600"/>
          </a:xfrm>
          <a:prstGeom prst="straightConnector1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58" name="Google Shape;358;p65"/>
          <p:cNvSpPr txBox="1"/>
          <p:nvPr/>
        </p:nvSpPr>
        <p:spPr>
          <a:xfrm>
            <a:off x="5220550" y="3660950"/>
            <a:ext cx="424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1400"/>
              <a:buFont typeface="Nunito"/>
              <a:buChar char="✓"/>
            </a:pPr>
            <a:r>
              <a:t/>
            </a:r>
            <a:endParaRPr>
              <a:solidFill>
                <a:srgbClr val="00FF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66"/>
          <p:cNvSpPr txBox="1"/>
          <p:nvPr>
            <p:ph type="title"/>
          </p:nvPr>
        </p:nvSpPr>
        <p:spPr>
          <a:xfrm>
            <a:off x="311700" y="445025"/>
            <a:ext cx="813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Scripting best practices</a:t>
            </a:r>
            <a:endParaRPr/>
          </a:p>
        </p:txBody>
      </p:sp>
      <p:sp>
        <p:nvSpPr>
          <p:cNvPr id="364" name="Google Shape;364;p66"/>
          <p:cNvSpPr txBox="1"/>
          <p:nvPr>
            <p:ph idx="1" type="body"/>
          </p:nvPr>
        </p:nvSpPr>
        <p:spPr>
          <a:xfrm>
            <a:off x="311700" y="1129000"/>
            <a:ext cx="8520600" cy="384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ts val="1400"/>
              <a:buFont typeface="Arial"/>
              <a:buAutoNum type="arabicPeriod"/>
            </a:pPr>
            <a:r>
              <a:rPr b="1" lang="en-GB" sz="1400">
                <a:solidFill>
                  <a:srgbClr val="FF00FF"/>
                </a:solidFill>
                <a:latin typeface="Arial"/>
                <a:ea typeface="Arial"/>
                <a:cs typeface="Arial"/>
                <a:sym typeface="Arial"/>
              </a:rPr>
              <a:t>Easy to read code</a:t>
            </a:r>
            <a:endParaRPr b="1" sz="1400">
              <a:solidFill>
                <a:srgbClr val="FF00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✓"/>
            </a:pPr>
            <a:r>
              <a:rPr b="1" lang="en-GB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Use self-descriptive names for variables and functions</a:t>
            </a:r>
            <a:endParaRPr b="1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1400"/>
              <a:buFont typeface="Arial"/>
              <a:buChar char="✓"/>
            </a:pPr>
            <a:r>
              <a:rPr b="1" lang="en-GB">
                <a:latin typeface="Arial"/>
                <a:ea typeface="Arial"/>
                <a:cs typeface="Arial"/>
                <a:sym typeface="Arial"/>
              </a:rPr>
              <a:t>Style the code with spaces and empty lines 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b="1"/>
          </a:p>
        </p:txBody>
      </p:sp>
      <p:sp>
        <p:nvSpPr>
          <p:cNvPr id="365" name="Google Shape;365;p66"/>
          <p:cNvSpPr txBox="1"/>
          <p:nvPr/>
        </p:nvSpPr>
        <p:spPr>
          <a:xfrm>
            <a:off x="7358450" y="3491050"/>
            <a:ext cx="180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67"/>
          <p:cNvSpPr txBox="1"/>
          <p:nvPr>
            <p:ph type="title"/>
          </p:nvPr>
        </p:nvSpPr>
        <p:spPr>
          <a:xfrm>
            <a:off x="311700" y="445025"/>
            <a:ext cx="813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Scripting best practices</a:t>
            </a:r>
            <a:endParaRPr/>
          </a:p>
        </p:txBody>
      </p:sp>
      <p:sp>
        <p:nvSpPr>
          <p:cNvPr id="371" name="Google Shape;371;p67"/>
          <p:cNvSpPr txBox="1"/>
          <p:nvPr>
            <p:ph idx="1" type="body"/>
          </p:nvPr>
        </p:nvSpPr>
        <p:spPr>
          <a:xfrm>
            <a:off x="311700" y="1129000"/>
            <a:ext cx="8520600" cy="384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ts val="1400"/>
              <a:buFont typeface="Arial"/>
              <a:buAutoNum type="arabicPeriod"/>
            </a:pPr>
            <a:r>
              <a:rPr b="1" lang="en-GB" sz="1400">
                <a:solidFill>
                  <a:srgbClr val="FF00FF"/>
                </a:solidFill>
                <a:latin typeface="Arial"/>
                <a:ea typeface="Arial"/>
                <a:cs typeface="Arial"/>
                <a:sym typeface="Arial"/>
              </a:rPr>
              <a:t>Easy to read code</a:t>
            </a:r>
            <a:endParaRPr b="1" sz="1400">
              <a:solidFill>
                <a:srgbClr val="FF00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✓"/>
            </a:pPr>
            <a:r>
              <a:rPr b="1" lang="en-GB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Use self-descriptive names for variables and functions</a:t>
            </a:r>
            <a:endParaRPr b="1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1400"/>
              <a:buFont typeface="Arial"/>
              <a:buChar char="✓"/>
            </a:pPr>
            <a:r>
              <a:rPr b="1" lang="en-GB">
                <a:latin typeface="Arial"/>
                <a:ea typeface="Arial"/>
                <a:cs typeface="Arial"/>
                <a:sym typeface="Arial"/>
              </a:rPr>
              <a:t>Style the code with spaces and empty lines 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b="1"/>
          </a:p>
        </p:txBody>
      </p:sp>
      <p:sp>
        <p:nvSpPr>
          <p:cNvPr id="372" name="Google Shape;372;p67"/>
          <p:cNvSpPr txBox="1"/>
          <p:nvPr/>
        </p:nvSpPr>
        <p:spPr>
          <a:xfrm>
            <a:off x="7358450" y="3491050"/>
            <a:ext cx="180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73" name="Google Shape;373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8350" y="2456950"/>
            <a:ext cx="4122924" cy="229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67"/>
          <p:cNvPicPr preferRelativeResize="0"/>
          <p:nvPr/>
        </p:nvPicPr>
        <p:blipFill rotWithShape="1">
          <a:blip r:embed="rId4">
            <a:alphaModFix/>
          </a:blip>
          <a:srcRect b="9024" l="0" r="0" t="0"/>
          <a:stretch/>
        </p:blipFill>
        <p:spPr>
          <a:xfrm>
            <a:off x="4897850" y="2158550"/>
            <a:ext cx="3985052" cy="2924900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67"/>
          <p:cNvSpPr/>
          <p:nvPr/>
        </p:nvSpPr>
        <p:spPr>
          <a:xfrm>
            <a:off x="3626550" y="2402125"/>
            <a:ext cx="768600" cy="7686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67"/>
          <p:cNvSpPr txBox="1"/>
          <p:nvPr/>
        </p:nvSpPr>
        <p:spPr>
          <a:xfrm>
            <a:off x="8263225" y="1563000"/>
            <a:ext cx="10089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546100" lvl="0" marL="457200" rtl="0" algn="l"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5000"/>
              <a:buFont typeface="Nunito"/>
              <a:buChar char="✓"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68"/>
          <p:cNvSpPr txBox="1"/>
          <p:nvPr>
            <p:ph type="title"/>
          </p:nvPr>
        </p:nvSpPr>
        <p:spPr>
          <a:xfrm>
            <a:off x="311700" y="445025"/>
            <a:ext cx="813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Scripting best practices</a:t>
            </a:r>
            <a:endParaRPr/>
          </a:p>
        </p:txBody>
      </p:sp>
      <p:sp>
        <p:nvSpPr>
          <p:cNvPr id="382" name="Google Shape;382;p68"/>
          <p:cNvSpPr txBox="1"/>
          <p:nvPr>
            <p:ph idx="1" type="body"/>
          </p:nvPr>
        </p:nvSpPr>
        <p:spPr>
          <a:xfrm>
            <a:off x="311700" y="1129000"/>
            <a:ext cx="8520600" cy="384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ts val="1400"/>
              <a:buFont typeface="Arial"/>
              <a:buAutoNum type="arabicPeriod"/>
            </a:pPr>
            <a:r>
              <a:rPr b="1" lang="en-GB" sz="1400">
                <a:solidFill>
                  <a:srgbClr val="FF00FF"/>
                </a:solidFill>
                <a:latin typeface="Arial"/>
                <a:ea typeface="Arial"/>
                <a:cs typeface="Arial"/>
                <a:sym typeface="Arial"/>
              </a:rPr>
              <a:t>Easy to read code</a:t>
            </a:r>
            <a:endParaRPr b="1" sz="1400">
              <a:solidFill>
                <a:srgbClr val="FF00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✓"/>
            </a:pPr>
            <a:r>
              <a:rPr b="1" lang="en-GB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Use self-descriptive names for variables and functions</a:t>
            </a:r>
            <a:endParaRPr b="1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✓"/>
            </a:pPr>
            <a:r>
              <a:rPr b="1" lang="en-GB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Style the code with spaces and empty lines </a:t>
            </a:r>
            <a:endParaRPr b="1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1400"/>
              <a:buFont typeface="Arial"/>
              <a:buChar char="✓"/>
            </a:pPr>
            <a:r>
              <a:rPr b="1" lang="en-GB">
                <a:latin typeface="Arial"/>
                <a:ea typeface="Arial"/>
                <a:cs typeface="Arial"/>
                <a:sym typeface="Arial"/>
              </a:rPr>
              <a:t>Use comments in code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b="1"/>
          </a:p>
        </p:txBody>
      </p:sp>
      <p:sp>
        <p:nvSpPr>
          <p:cNvPr id="383" name="Google Shape;383;p68"/>
          <p:cNvSpPr txBox="1"/>
          <p:nvPr/>
        </p:nvSpPr>
        <p:spPr>
          <a:xfrm>
            <a:off x="7358450" y="3491050"/>
            <a:ext cx="180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84" name="Google Shape;384;p68"/>
          <p:cNvSpPr txBox="1"/>
          <p:nvPr/>
        </p:nvSpPr>
        <p:spPr>
          <a:xfrm>
            <a:off x="8263225" y="1563000"/>
            <a:ext cx="1008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Topics</a:t>
            </a:r>
            <a:endParaRPr/>
          </a:p>
        </p:txBody>
      </p:sp>
      <p:sp>
        <p:nvSpPr>
          <p:cNvPr id="151" name="Google Shape;151;p33"/>
          <p:cNvSpPr txBox="1"/>
          <p:nvPr>
            <p:ph idx="1" type="body"/>
          </p:nvPr>
        </p:nvSpPr>
        <p:spPr>
          <a:xfrm>
            <a:off x="311700" y="1129000"/>
            <a:ext cx="8520600" cy="384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"/>
              <a:buChar char="●"/>
            </a:pPr>
            <a:r>
              <a:rPr b="1" lang="en-GB" sz="1400"/>
              <a:t>What is scripting?</a:t>
            </a:r>
            <a:endParaRPr b="1" sz="1400"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"/>
              <a:buChar char="●"/>
            </a:pPr>
            <a:r>
              <a:rPr b="1" lang="en-GB" sz="1400"/>
              <a:t>What scripting languages are used in DevOps?</a:t>
            </a:r>
            <a:endParaRPr b="1" sz="1400"/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69"/>
          <p:cNvSpPr txBox="1"/>
          <p:nvPr>
            <p:ph type="title"/>
          </p:nvPr>
        </p:nvSpPr>
        <p:spPr>
          <a:xfrm>
            <a:off x="311700" y="445025"/>
            <a:ext cx="813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Scripting best practices</a:t>
            </a:r>
            <a:endParaRPr/>
          </a:p>
        </p:txBody>
      </p:sp>
      <p:sp>
        <p:nvSpPr>
          <p:cNvPr id="390" name="Google Shape;390;p69"/>
          <p:cNvSpPr txBox="1"/>
          <p:nvPr>
            <p:ph idx="1" type="body"/>
          </p:nvPr>
        </p:nvSpPr>
        <p:spPr>
          <a:xfrm>
            <a:off x="311700" y="1129000"/>
            <a:ext cx="8520600" cy="384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ts val="1400"/>
              <a:buFont typeface="Arial"/>
              <a:buAutoNum type="arabicPeriod"/>
            </a:pPr>
            <a:r>
              <a:rPr b="1" lang="en-GB" sz="1400">
                <a:solidFill>
                  <a:srgbClr val="FF00FF"/>
                </a:solidFill>
                <a:latin typeface="Arial"/>
                <a:ea typeface="Arial"/>
                <a:cs typeface="Arial"/>
                <a:sym typeface="Arial"/>
              </a:rPr>
              <a:t>Easy to read code</a:t>
            </a:r>
            <a:endParaRPr b="1" sz="1400">
              <a:solidFill>
                <a:srgbClr val="FF00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✓"/>
            </a:pPr>
            <a:r>
              <a:rPr b="1" lang="en-GB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Use self-descriptive names for variables and functions</a:t>
            </a:r>
            <a:endParaRPr b="1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✓"/>
            </a:pPr>
            <a:r>
              <a:rPr b="1" lang="en-GB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Style the code with spaces and empty lines </a:t>
            </a:r>
            <a:endParaRPr b="1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1400"/>
              <a:buFont typeface="Arial"/>
              <a:buChar char="✓"/>
            </a:pPr>
            <a:r>
              <a:rPr b="1" lang="en-GB">
                <a:latin typeface="Arial"/>
                <a:ea typeface="Arial"/>
                <a:cs typeface="Arial"/>
                <a:sym typeface="Arial"/>
              </a:rPr>
              <a:t>Use comments in code</a:t>
            </a:r>
            <a:endParaRPr b="1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b="1"/>
          </a:p>
        </p:txBody>
      </p:sp>
      <p:sp>
        <p:nvSpPr>
          <p:cNvPr id="391" name="Google Shape;391;p69"/>
          <p:cNvSpPr txBox="1"/>
          <p:nvPr/>
        </p:nvSpPr>
        <p:spPr>
          <a:xfrm>
            <a:off x="7358450" y="3491050"/>
            <a:ext cx="180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92" name="Google Shape;392;p69"/>
          <p:cNvSpPr txBox="1"/>
          <p:nvPr/>
        </p:nvSpPr>
        <p:spPr>
          <a:xfrm>
            <a:off x="8263225" y="1563000"/>
            <a:ext cx="1008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93" name="Google Shape;393;p69"/>
          <p:cNvPicPr preferRelativeResize="0"/>
          <p:nvPr/>
        </p:nvPicPr>
        <p:blipFill rotWithShape="1">
          <a:blip r:embed="rId3">
            <a:alphaModFix/>
          </a:blip>
          <a:srcRect b="79195" l="0" r="0" t="0"/>
          <a:stretch/>
        </p:blipFill>
        <p:spPr>
          <a:xfrm>
            <a:off x="836125" y="2610900"/>
            <a:ext cx="7471751" cy="136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70"/>
          <p:cNvSpPr txBox="1"/>
          <p:nvPr>
            <p:ph type="title"/>
          </p:nvPr>
        </p:nvSpPr>
        <p:spPr>
          <a:xfrm>
            <a:off x="311700" y="445025"/>
            <a:ext cx="813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Scripting best practices</a:t>
            </a:r>
            <a:endParaRPr/>
          </a:p>
        </p:txBody>
      </p:sp>
      <p:sp>
        <p:nvSpPr>
          <p:cNvPr id="399" name="Google Shape;399;p70"/>
          <p:cNvSpPr txBox="1"/>
          <p:nvPr>
            <p:ph idx="1" type="body"/>
          </p:nvPr>
        </p:nvSpPr>
        <p:spPr>
          <a:xfrm>
            <a:off x="311700" y="1129000"/>
            <a:ext cx="8520600" cy="384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ts val="1400"/>
              <a:buFont typeface="Arial"/>
              <a:buAutoNum type="arabicPeriod"/>
            </a:pPr>
            <a:r>
              <a:rPr b="1" lang="en-GB" sz="1400">
                <a:solidFill>
                  <a:srgbClr val="FF00FF"/>
                </a:solidFill>
                <a:latin typeface="Arial"/>
                <a:ea typeface="Arial"/>
                <a:cs typeface="Arial"/>
                <a:sym typeface="Arial"/>
              </a:rPr>
              <a:t>Easy to read code</a:t>
            </a:r>
            <a:endParaRPr b="1" sz="1400">
              <a:solidFill>
                <a:srgbClr val="FF00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✓"/>
            </a:pPr>
            <a:r>
              <a:rPr b="1" lang="en-GB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Use self-descriptive names for variables and functions</a:t>
            </a:r>
            <a:endParaRPr b="1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✓"/>
            </a:pPr>
            <a:r>
              <a:rPr b="1" lang="en-GB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Style the code with spaces and empty lines </a:t>
            </a:r>
            <a:endParaRPr b="1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1400"/>
              <a:buFont typeface="Arial"/>
              <a:buChar char="✓"/>
            </a:pPr>
            <a:r>
              <a:rPr b="1" lang="en-GB">
                <a:latin typeface="Arial"/>
                <a:ea typeface="Arial"/>
                <a:cs typeface="Arial"/>
                <a:sym typeface="Arial"/>
              </a:rPr>
              <a:t>Use comments in code</a:t>
            </a:r>
            <a:endParaRPr b="1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b="1"/>
          </a:p>
        </p:txBody>
      </p:sp>
      <p:sp>
        <p:nvSpPr>
          <p:cNvPr id="400" name="Google Shape;400;p70"/>
          <p:cNvSpPr txBox="1"/>
          <p:nvPr/>
        </p:nvSpPr>
        <p:spPr>
          <a:xfrm>
            <a:off x="7358450" y="3491050"/>
            <a:ext cx="180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01" name="Google Shape;401;p70"/>
          <p:cNvSpPr txBox="1"/>
          <p:nvPr/>
        </p:nvSpPr>
        <p:spPr>
          <a:xfrm>
            <a:off x="8263225" y="1563000"/>
            <a:ext cx="1008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402" name="Google Shape;402;p70"/>
          <p:cNvPicPr preferRelativeResize="0"/>
          <p:nvPr/>
        </p:nvPicPr>
        <p:blipFill rotWithShape="1">
          <a:blip r:embed="rId3">
            <a:alphaModFix/>
          </a:blip>
          <a:srcRect b="15842" l="0" r="0" t="20017"/>
          <a:stretch/>
        </p:blipFill>
        <p:spPr>
          <a:xfrm>
            <a:off x="2607850" y="2510600"/>
            <a:ext cx="3928326" cy="2153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71"/>
          <p:cNvSpPr txBox="1"/>
          <p:nvPr>
            <p:ph type="title"/>
          </p:nvPr>
        </p:nvSpPr>
        <p:spPr>
          <a:xfrm>
            <a:off x="311700" y="445025"/>
            <a:ext cx="813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Scripting best practices</a:t>
            </a:r>
            <a:endParaRPr/>
          </a:p>
        </p:txBody>
      </p:sp>
      <p:sp>
        <p:nvSpPr>
          <p:cNvPr id="408" name="Google Shape;408;p71"/>
          <p:cNvSpPr txBox="1"/>
          <p:nvPr>
            <p:ph idx="1" type="body"/>
          </p:nvPr>
        </p:nvSpPr>
        <p:spPr>
          <a:xfrm>
            <a:off x="311700" y="1129000"/>
            <a:ext cx="8520600" cy="384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ts val="1400"/>
              <a:buFont typeface="Arial"/>
              <a:buAutoNum type="arabicPeriod"/>
            </a:pPr>
            <a:r>
              <a:rPr b="1" lang="en-GB" sz="1400">
                <a:solidFill>
                  <a:srgbClr val="FF00FF"/>
                </a:solidFill>
                <a:latin typeface="Arial"/>
                <a:ea typeface="Arial"/>
                <a:cs typeface="Arial"/>
                <a:sym typeface="Arial"/>
              </a:rPr>
              <a:t>Easy to read code</a:t>
            </a:r>
            <a:endParaRPr b="1" sz="1400">
              <a:solidFill>
                <a:srgbClr val="FF00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✓"/>
            </a:pPr>
            <a:r>
              <a:rPr b="1" lang="en-GB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Use self-descriptive names for variables and functions</a:t>
            </a:r>
            <a:endParaRPr b="1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✓"/>
            </a:pPr>
            <a:r>
              <a:rPr b="1" lang="en-GB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Style the code with spaces and empty lines </a:t>
            </a:r>
            <a:endParaRPr b="1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✓"/>
            </a:pPr>
            <a:r>
              <a:rPr b="1" lang="en-GB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Use comments in code</a:t>
            </a:r>
            <a:endParaRPr b="1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1400"/>
              <a:buFont typeface="Arial"/>
              <a:buChar char="✓"/>
            </a:pPr>
            <a:r>
              <a:rPr b="1" lang="en-GB">
                <a:latin typeface="Arial"/>
                <a:ea typeface="Arial"/>
                <a:cs typeface="Arial"/>
                <a:sym typeface="Arial"/>
              </a:rPr>
              <a:t>Short code lines</a:t>
            </a:r>
            <a:endParaRPr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p71"/>
          <p:cNvSpPr txBox="1"/>
          <p:nvPr/>
        </p:nvSpPr>
        <p:spPr>
          <a:xfrm>
            <a:off x="7358450" y="3491050"/>
            <a:ext cx="180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10" name="Google Shape;410;p71"/>
          <p:cNvSpPr txBox="1"/>
          <p:nvPr/>
        </p:nvSpPr>
        <p:spPr>
          <a:xfrm>
            <a:off x="8263225" y="1563000"/>
            <a:ext cx="1008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72"/>
          <p:cNvSpPr txBox="1"/>
          <p:nvPr>
            <p:ph type="title"/>
          </p:nvPr>
        </p:nvSpPr>
        <p:spPr>
          <a:xfrm>
            <a:off x="311700" y="445025"/>
            <a:ext cx="813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Scripting best practices</a:t>
            </a:r>
            <a:endParaRPr/>
          </a:p>
        </p:txBody>
      </p:sp>
      <p:sp>
        <p:nvSpPr>
          <p:cNvPr id="416" name="Google Shape;416;p72"/>
          <p:cNvSpPr txBox="1"/>
          <p:nvPr>
            <p:ph idx="1" type="body"/>
          </p:nvPr>
        </p:nvSpPr>
        <p:spPr>
          <a:xfrm>
            <a:off x="311700" y="1129000"/>
            <a:ext cx="8520600" cy="384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ts val="1400"/>
              <a:buFont typeface="Arial"/>
              <a:buAutoNum type="arabicPeriod"/>
            </a:pPr>
            <a:r>
              <a:rPr b="1" lang="en-GB" sz="1400">
                <a:solidFill>
                  <a:srgbClr val="FF00FF"/>
                </a:solidFill>
                <a:latin typeface="Arial"/>
                <a:ea typeface="Arial"/>
                <a:cs typeface="Arial"/>
                <a:sym typeface="Arial"/>
              </a:rPr>
              <a:t>Easy to read code</a:t>
            </a:r>
            <a:endParaRPr b="1" sz="1400">
              <a:solidFill>
                <a:srgbClr val="FF00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✓"/>
            </a:pPr>
            <a:r>
              <a:rPr b="1" lang="en-GB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Use self-descriptive names for variables and functions</a:t>
            </a:r>
            <a:endParaRPr b="1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✓"/>
            </a:pPr>
            <a:r>
              <a:rPr b="1" lang="en-GB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Style the code with spaces and empty lines </a:t>
            </a:r>
            <a:endParaRPr b="1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✓"/>
            </a:pPr>
            <a:r>
              <a:rPr b="1" lang="en-GB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Use comments in code</a:t>
            </a:r>
            <a:endParaRPr b="1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1400"/>
              <a:buFont typeface="Arial"/>
              <a:buChar char="✓"/>
            </a:pPr>
            <a:r>
              <a:rPr b="1" lang="en-GB">
                <a:latin typeface="Arial"/>
                <a:ea typeface="Arial"/>
                <a:cs typeface="Arial"/>
                <a:sym typeface="Arial"/>
              </a:rPr>
              <a:t>Short code lines</a:t>
            </a:r>
            <a:endParaRPr b="1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7" name="Google Shape;417;p72"/>
          <p:cNvSpPr txBox="1"/>
          <p:nvPr/>
        </p:nvSpPr>
        <p:spPr>
          <a:xfrm>
            <a:off x="7358450" y="3491050"/>
            <a:ext cx="180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18" name="Google Shape;418;p72"/>
          <p:cNvSpPr txBox="1"/>
          <p:nvPr/>
        </p:nvSpPr>
        <p:spPr>
          <a:xfrm>
            <a:off x="8263225" y="1563000"/>
            <a:ext cx="1008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419" name="Google Shape;419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493325"/>
            <a:ext cx="8839203" cy="510304"/>
          </a:xfrm>
          <a:prstGeom prst="rect">
            <a:avLst/>
          </a:prstGeom>
          <a:noFill/>
          <a:ln>
            <a:noFill/>
          </a:ln>
        </p:spPr>
      </p:pic>
      <p:sp>
        <p:nvSpPr>
          <p:cNvPr id="420" name="Google Shape;420;p72"/>
          <p:cNvSpPr/>
          <p:nvPr/>
        </p:nvSpPr>
        <p:spPr>
          <a:xfrm>
            <a:off x="152400" y="2340925"/>
            <a:ext cx="336300" cy="3684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21" name="Google Shape;421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3156029"/>
            <a:ext cx="4536129" cy="1835071"/>
          </a:xfrm>
          <a:prstGeom prst="rect">
            <a:avLst/>
          </a:prstGeom>
          <a:noFill/>
          <a:ln>
            <a:noFill/>
          </a:ln>
        </p:spPr>
      </p:pic>
      <p:sp>
        <p:nvSpPr>
          <p:cNvPr id="422" name="Google Shape;422;p72"/>
          <p:cNvSpPr txBox="1"/>
          <p:nvPr/>
        </p:nvSpPr>
        <p:spPr>
          <a:xfrm>
            <a:off x="208450" y="3276500"/>
            <a:ext cx="7845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82600" lvl="0" marL="457200" rtl="0" algn="l"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4000"/>
              <a:buFont typeface="Nunito"/>
              <a:buChar char="✓"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73"/>
          <p:cNvSpPr txBox="1"/>
          <p:nvPr>
            <p:ph type="title"/>
          </p:nvPr>
        </p:nvSpPr>
        <p:spPr>
          <a:xfrm>
            <a:off x="311700" y="445025"/>
            <a:ext cx="813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Scripting best practices</a:t>
            </a:r>
            <a:endParaRPr/>
          </a:p>
        </p:txBody>
      </p:sp>
      <p:sp>
        <p:nvSpPr>
          <p:cNvPr id="428" name="Google Shape;428;p73"/>
          <p:cNvSpPr txBox="1"/>
          <p:nvPr>
            <p:ph idx="1" type="body"/>
          </p:nvPr>
        </p:nvSpPr>
        <p:spPr>
          <a:xfrm>
            <a:off x="311700" y="1129000"/>
            <a:ext cx="8520600" cy="384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AutoNum type="arabicPeriod"/>
            </a:pPr>
            <a:r>
              <a:rPr b="1" lang="en-GB"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Easy to read code</a:t>
            </a:r>
            <a:endParaRPr b="1" sz="14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ts val="1400"/>
              <a:buFont typeface="Arial"/>
              <a:buAutoNum type="arabicPeriod"/>
            </a:pPr>
            <a:r>
              <a:rPr b="1" lang="en-GB" sz="1400">
                <a:solidFill>
                  <a:srgbClr val="FF00FF"/>
                </a:solidFill>
                <a:latin typeface="Arial"/>
                <a:ea typeface="Arial"/>
                <a:cs typeface="Arial"/>
                <a:sym typeface="Arial"/>
              </a:rPr>
              <a:t>No hardcode or sensitive data</a:t>
            </a:r>
            <a:endParaRPr b="1" sz="1400">
              <a:solidFill>
                <a:srgbClr val="FF00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FF00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74"/>
          <p:cNvSpPr txBox="1"/>
          <p:nvPr>
            <p:ph type="title"/>
          </p:nvPr>
        </p:nvSpPr>
        <p:spPr>
          <a:xfrm>
            <a:off x="311700" y="445025"/>
            <a:ext cx="813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Scripting best practices</a:t>
            </a:r>
            <a:endParaRPr/>
          </a:p>
        </p:txBody>
      </p:sp>
      <p:sp>
        <p:nvSpPr>
          <p:cNvPr id="434" name="Google Shape;434;p74"/>
          <p:cNvSpPr txBox="1"/>
          <p:nvPr>
            <p:ph idx="1" type="body"/>
          </p:nvPr>
        </p:nvSpPr>
        <p:spPr>
          <a:xfrm>
            <a:off x="311700" y="1129000"/>
            <a:ext cx="8520600" cy="384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AutoNum type="arabicPeriod"/>
            </a:pPr>
            <a:r>
              <a:rPr b="1" lang="en-GB"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Easy to read code</a:t>
            </a:r>
            <a:endParaRPr b="1" sz="14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ts val="1400"/>
              <a:buFont typeface="Arial"/>
              <a:buAutoNum type="arabicPeriod"/>
            </a:pPr>
            <a:r>
              <a:rPr b="1" lang="en-GB" sz="1400">
                <a:solidFill>
                  <a:srgbClr val="FF00FF"/>
                </a:solidFill>
                <a:latin typeface="Arial"/>
                <a:ea typeface="Arial"/>
                <a:cs typeface="Arial"/>
                <a:sym typeface="Arial"/>
              </a:rPr>
              <a:t>No hardcode or sensitive data</a:t>
            </a:r>
            <a:endParaRPr b="1" sz="1400">
              <a:solidFill>
                <a:srgbClr val="FF00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FF00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5" name="Google Shape;435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775" y="2392351"/>
            <a:ext cx="8303549" cy="226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75"/>
          <p:cNvSpPr txBox="1"/>
          <p:nvPr>
            <p:ph type="title"/>
          </p:nvPr>
        </p:nvSpPr>
        <p:spPr>
          <a:xfrm>
            <a:off x="311700" y="445025"/>
            <a:ext cx="813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Scripting best practices</a:t>
            </a:r>
            <a:endParaRPr/>
          </a:p>
        </p:txBody>
      </p:sp>
      <p:sp>
        <p:nvSpPr>
          <p:cNvPr id="441" name="Google Shape;441;p75"/>
          <p:cNvSpPr txBox="1"/>
          <p:nvPr>
            <p:ph idx="1" type="body"/>
          </p:nvPr>
        </p:nvSpPr>
        <p:spPr>
          <a:xfrm>
            <a:off x="311700" y="1129000"/>
            <a:ext cx="8520600" cy="384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AutoNum type="arabicPeriod"/>
            </a:pPr>
            <a:r>
              <a:rPr b="1" lang="en-GB"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Easy to read code</a:t>
            </a:r>
            <a:endParaRPr b="1" sz="14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ts val="1400"/>
              <a:buFont typeface="Arial"/>
              <a:buAutoNum type="arabicPeriod"/>
            </a:pPr>
            <a:r>
              <a:rPr b="1" lang="en-GB" sz="1400">
                <a:solidFill>
                  <a:srgbClr val="FF00FF"/>
                </a:solidFill>
                <a:latin typeface="Arial"/>
                <a:ea typeface="Arial"/>
                <a:cs typeface="Arial"/>
                <a:sym typeface="Arial"/>
              </a:rPr>
              <a:t>No hardcode or sensitive data</a:t>
            </a:r>
            <a:endParaRPr b="1" sz="1400">
              <a:solidFill>
                <a:srgbClr val="FF00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FF00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2" name="Google Shape;442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775" y="2392351"/>
            <a:ext cx="8303549" cy="22623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43" name="Google Shape;443;p75"/>
          <p:cNvCxnSpPr/>
          <p:nvPr/>
        </p:nvCxnSpPr>
        <p:spPr>
          <a:xfrm>
            <a:off x="2113825" y="3090475"/>
            <a:ext cx="1569300" cy="0"/>
          </a:xfrm>
          <a:prstGeom prst="straightConnector1">
            <a:avLst/>
          </a:prstGeom>
          <a:noFill/>
          <a:ln cap="flat" cmpd="sng" w="28575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4" name="Google Shape;444;p75"/>
          <p:cNvCxnSpPr/>
          <p:nvPr/>
        </p:nvCxnSpPr>
        <p:spPr>
          <a:xfrm>
            <a:off x="1690275" y="3283000"/>
            <a:ext cx="1569300" cy="0"/>
          </a:xfrm>
          <a:prstGeom prst="straightConnector1">
            <a:avLst/>
          </a:prstGeom>
          <a:noFill/>
          <a:ln cap="flat" cmpd="sng" w="28575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5" name="Google Shape;445;p75"/>
          <p:cNvCxnSpPr/>
          <p:nvPr/>
        </p:nvCxnSpPr>
        <p:spPr>
          <a:xfrm>
            <a:off x="3988025" y="3523538"/>
            <a:ext cx="1569300" cy="0"/>
          </a:xfrm>
          <a:prstGeom prst="straightConnector1">
            <a:avLst/>
          </a:prstGeom>
          <a:noFill/>
          <a:ln cap="flat" cmpd="sng" w="28575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6" name="Google Shape;446;p75"/>
          <p:cNvCxnSpPr/>
          <p:nvPr/>
        </p:nvCxnSpPr>
        <p:spPr>
          <a:xfrm>
            <a:off x="1690275" y="3523538"/>
            <a:ext cx="1569300" cy="0"/>
          </a:xfrm>
          <a:prstGeom prst="straightConnector1">
            <a:avLst/>
          </a:prstGeom>
          <a:noFill/>
          <a:ln cap="flat" cmpd="sng" w="28575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7" name="Google Shape;447;p75"/>
          <p:cNvCxnSpPr/>
          <p:nvPr/>
        </p:nvCxnSpPr>
        <p:spPr>
          <a:xfrm>
            <a:off x="3988025" y="3283000"/>
            <a:ext cx="1569300" cy="0"/>
          </a:xfrm>
          <a:prstGeom prst="straightConnector1">
            <a:avLst/>
          </a:prstGeom>
          <a:noFill/>
          <a:ln cap="flat" cmpd="sng" w="28575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8" name="Google Shape;448;p75"/>
          <p:cNvCxnSpPr/>
          <p:nvPr/>
        </p:nvCxnSpPr>
        <p:spPr>
          <a:xfrm>
            <a:off x="2043100" y="3716575"/>
            <a:ext cx="1569300" cy="0"/>
          </a:xfrm>
          <a:prstGeom prst="straightConnector1">
            <a:avLst/>
          </a:prstGeom>
          <a:noFill/>
          <a:ln cap="flat" cmpd="sng" w="28575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9" name="Google Shape;449;p75"/>
          <p:cNvCxnSpPr/>
          <p:nvPr/>
        </p:nvCxnSpPr>
        <p:spPr>
          <a:xfrm>
            <a:off x="5652950" y="3282875"/>
            <a:ext cx="688500" cy="0"/>
          </a:xfrm>
          <a:prstGeom prst="straightConnector1">
            <a:avLst/>
          </a:prstGeom>
          <a:noFill/>
          <a:ln cap="flat" cmpd="sng" w="28575">
            <a:solidFill>
              <a:srgbClr val="6D9EEB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0" name="Google Shape;450;p75"/>
          <p:cNvCxnSpPr/>
          <p:nvPr/>
        </p:nvCxnSpPr>
        <p:spPr>
          <a:xfrm>
            <a:off x="6237725" y="3963725"/>
            <a:ext cx="688500" cy="0"/>
          </a:xfrm>
          <a:prstGeom prst="straightConnector1">
            <a:avLst/>
          </a:prstGeom>
          <a:noFill/>
          <a:ln cap="flat" cmpd="sng" w="28575">
            <a:solidFill>
              <a:srgbClr val="6D9EEB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1" name="Google Shape;451;p75"/>
          <p:cNvCxnSpPr/>
          <p:nvPr/>
        </p:nvCxnSpPr>
        <p:spPr>
          <a:xfrm>
            <a:off x="5652950" y="3523550"/>
            <a:ext cx="688500" cy="0"/>
          </a:xfrm>
          <a:prstGeom prst="straightConnector1">
            <a:avLst/>
          </a:prstGeom>
          <a:noFill/>
          <a:ln cap="flat" cmpd="sng" w="28575">
            <a:solidFill>
              <a:srgbClr val="99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2" name="Google Shape;452;p75"/>
          <p:cNvCxnSpPr/>
          <p:nvPr/>
        </p:nvCxnSpPr>
        <p:spPr>
          <a:xfrm>
            <a:off x="6341450" y="4196400"/>
            <a:ext cx="688500" cy="0"/>
          </a:xfrm>
          <a:prstGeom prst="straightConnector1">
            <a:avLst/>
          </a:prstGeom>
          <a:noFill/>
          <a:ln cap="flat" cmpd="sng" w="28575">
            <a:solidFill>
              <a:srgbClr val="9900F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76"/>
          <p:cNvSpPr txBox="1"/>
          <p:nvPr>
            <p:ph type="title"/>
          </p:nvPr>
        </p:nvSpPr>
        <p:spPr>
          <a:xfrm>
            <a:off x="311700" y="445025"/>
            <a:ext cx="813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Scripting best practices</a:t>
            </a:r>
            <a:endParaRPr/>
          </a:p>
        </p:txBody>
      </p:sp>
      <p:sp>
        <p:nvSpPr>
          <p:cNvPr id="458" name="Google Shape;458;p76"/>
          <p:cNvSpPr txBox="1"/>
          <p:nvPr>
            <p:ph idx="1" type="body"/>
          </p:nvPr>
        </p:nvSpPr>
        <p:spPr>
          <a:xfrm>
            <a:off x="311700" y="1129000"/>
            <a:ext cx="8520600" cy="384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AutoNum type="arabicPeriod"/>
            </a:pPr>
            <a:r>
              <a:rPr b="1" lang="en-GB"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Easy to read code</a:t>
            </a:r>
            <a:endParaRPr b="1" sz="14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ts val="1400"/>
              <a:buFont typeface="Arial"/>
              <a:buAutoNum type="arabicPeriod"/>
            </a:pPr>
            <a:r>
              <a:rPr b="1" lang="en-GB" sz="1400">
                <a:solidFill>
                  <a:srgbClr val="FF00FF"/>
                </a:solidFill>
                <a:latin typeface="Arial"/>
                <a:ea typeface="Arial"/>
                <a:cs typeface="Arial"/>
                <a:sym typeface="Arial"/>
              </a:rPr>
              <a:t>No hardcode or sensitive data</a:t>
            </a:r>
            <a:endParaRPr b="1" sz="1400">
              <a:solidFill>
                <a:srgbClr val="FF00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FF00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59" name="Google Shape;459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775" y="2392351"/>
            <a:ext cx="8303549" cy="2262375"/>
          </a:xfrm>
          <a:prstGeom prst="rect">
            <a:avLst/>
          </a:prstGeom>
          <a:noFill/>
          <a:ln>
            <a:noFill/>
          </a:ln>
        </p:spPr>
      </p:pic>
      <p:sp>
        <p:nvSpPr>
          <p:cNvPr id="460" name="Google Shape;460;p76"/>
          <p:cNvSpPr/>
          <p:nvPr/>
        </p:nvSpPr>
        <p:spPr>
          <a:xfrm>
            <a:off x="2000550" y="3562900"/>
            <a:ext cx="1833600" cy="2085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1" name="Google Shape;461;p76"/>
          <p:cNvSpPr/>
          <p:nvPr/>
        </p:nvSpPr>
        <p:spPr>
          <a:xfrm>
            <a:off x="6325525" y="3995550"/>
            <a:ext cx="688800" cy="2085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7"/>
          <p:cNvSpPr txBox="1"/>
          <p:nvPr>
            <p:ph type="title"/>
          </p:nvPr>
        </p:nvSpPr>
        <p:spPr>
          <a:xfrm>
            <a:off x="311700" y="445025"/>
            <a:ext cx="813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Scripting best practices</a:t>
            </a:r>
            <a:endParaRPr/>
          </a:p>
        </p:txBody>
      </p:sp>
      <p:sp>
        <p:nvSpPr>
          <p:cNvPr id="467" name="Google Shape;467;p77"/>
          <p:cNvSpPr txBox="1"/>
          <p:nvPr>
            <p:ph idx="1" type="body"/>
          </p:nvPr>
        </p:nvSpPr>
        <p:spPr>
          <a:xfrm>
            <a:off x="311700" y="1129000"/>
            <a:ext cx="8520600" cy="384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AutoNum type="arabicPeriod"/>
            </a:pPr>
            <a:r>
              <a:rPr b="1" lang="en-GB"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Easy to read code</a:t>
            </a:r>
            <a:endParaRPr b="1" sz="14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ts val="1400"/>
              <a:buFont typeface="Arial"/>
              <a:buAutoNum type="arabicPeriod"/>
            </a:pPr>
            <a:r>
              <a:rPr b="1" lang="en-GB" sz="1400">
                <a:solidFill>
                  <a:srgbClr val="FF00FF"/>
                </a:solidFill>
                <a:latin typeface="Arial"/>
                <a:ea typeface="Arial"/>
                <a:cs typeface="Arial"/>
                <a:sym typeface="Arial"/>
              </a:rPr>
              <a:t>No hardcode or sensitive data</a:t>
            </a:r>
            <a:endParaRPr b="1" sz="1400">
              <a:solidFill>
                <a:srgbClr val="FF00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FF00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68" name="Google Shape;468;p77"/>
          <p:cNvPicPr preferRelativeResize="0"/>
          <p:nvPr/>
        </p:nvPicPr>
        <p:blipFill rotWithShape="1">
          <a:blip r:embed="rId3">
            <a:alphaModFix/>
          </a:blip>
          <a:srcRect b="0" l="7000" r="7000" t="0"/>
          <a:stretch/>
        </p:blipFill>
        <p:spPr>
          <a:xfrm>
            <a:off x="227775" y="2392351"/>
            <a:ext cx="8303549" cy="226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78"/>
          <p:cNvSpPr txBox="1"/>
          <p:nvPr>
            <p:ph type="title"/>
          </p:nvPr>
        </p:nvSpPr>
        <p:spPr>
          <a:xfrm>
            <a:off x="311700" y="445025"/>
            <a:ext cx="813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Scripting best practices</a:t>
            </a:r>
            <a:endParaRPr/>
          </a:p>
        </p:txBody>
      </p:sp>
      <p:sp>
        <p:nvSpPr>
          <p:cNvPr id="474" name="Google Shape;474;p78"/>
          <p:cNvSpPr txBox="1"/>
          <p:nvPr>
            <p:ph idx="1" type="body"/>
          </p:nvPr>
        </p:nvSpPr>
        <p:spPr>
          <a:xfrm>
            <a:off x="311700" y="1129000"/>
            <a:ext cx="8520600" cy="384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AutoNum type="arabicPeriod"/>
            </a:pPr>
            <a:r>
              <a:rPr b="1" lang="en-GB"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Easy to read code</a:t>
            </a:r>
            <a:endParaRPr b="1" sz="14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ts val="1400"/>
              <a:buFont typeface="Arial"/>
              <a:buAutoNum type="arabicPeriod"/>
            </a:pPr>
            <a:r>
              <a:rPr b="1" lang="en-GB" sz="1400">
                <a:solidFill>
                  <a:srgbClr val="FF00FF"/>
                </a:solidFill>
                <a:latin typeface="Arial"/>
                <a:ea typeface="Arial"/>
                <a:cs typeface="Arial"/>
                <a:sym typeface="Arial"/>
              </a:rPr>
              <a:t>No hardcode or sensitive data</a:t>
            </a:r>
            <a:endParaRPr b="1" sz="1400">
              <a:solidFill>
                <a:srgbClr val="FF00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FF00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75" name="Google Shape;475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6200" y="2096749"/>
            <a:ext cx="7646698" cy="1181300"/>
          </a:xfrm>
          <a:prstGeom prst="rect">
            <a:avLst/>
          </a:prstGeom>
          <a:noFill/>
          <a:ln>
            <a:noFill/>
          </a:ln>
        </p:spPr>
      </p:pic>
      <p:sp>
        <p:nvSpPr>
          <p:cNvPr id="476" name="Google Shape;476;p78"/>
          <p:cNvSpPr/>
          <p:nvPr/>
        </p:nvSpPr>
        <p:spPr>
          <a:xfrm>
            <a:off x="1689475" y="2666325"/>
            <a:ext cx="984900" cy="1920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" name="Google Shape;477;p78"/>
          <p:cNvSpPr/>
          <p:nvPr/>
        </p:nvSpPr>
        <p:spPr>
          <a:xfrm>
            <a:off x="3267125" y="2666325"/>
            <a:ext cx="696300" cy="1920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p78"/>
          <p:cNvSpPr/>
          <p:nvPr/>
        </p:nvSpPr>
        <p:spPr>
          <a:xfrm>
            <a:off x="4812200" y="2666325"/>
            <a:ext cx="984900" cy="1920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78"/>
          <p:cNvSpPr/>
          <p:nvPr/>
        </p:nvSpPr>
        <p:spPr>
          <a:xfrm>
            <a:off x="7758775" y="2041775"/>
            <a:ext cx="392400" cy="3924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Topics</a:t>
            </a:r>
            <a:endParaRPr/>
          </a:p>
        </p:txBody>
      </p:sp>
      <p:sp>
        <p:nvSpPr>
          <p:cNvPr id="157" name="Google Shape;157;p34"/>
          <p:cNvSpPr txBox="1"/>
          <p:nvPr>
            <p:ph idx="1" type="body"/>
          </p:nvPr>
        </p:nvSpPr>
        <p:spPr>
          <a:xfrm>
            <a:off x="311700" y="1129000"/>
            <a:ext cx="8520600" cy="384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"/>
              <a:buChar char="●"/>
            </a:pPr>
            <a:r>
              <a:rPr b="1" lang="en-GB" sz="1400"/>
              <a:t>What is scripting?</a:t>
            </a:r>
            <a:endParaRPr b="1" sz="1400"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"/>
              <a:buChar char="●"/>
            </a:pPr>
            <a:r>
              <a:rPr b="1" lang="en-GB" sz="1400"/>
              <a:t>What scripting languages are used in DevOps?</a:t>
            </a:r>
            <a:endParaRPr b="1" sz="1400"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"/>
              <a:buChar char="●"/>
            </a:pPr>
            <a:r>
              <a:rPr b="1" lang="en-GB" sz="1400"/>
              <a:t>When to use a script?</a:t>
            </a:r>
            <a:endParaRPr b="1" sz="1400"/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79"/>
          <p:cNvSpPr txBox="1"/>
          <p:nvPr>
            <p:ph type="title"/>
          </p:nvPr>
        </p:nvSpPr>
        <p:spPr>
          <a:xfrm>
            <a:off x="311700" y="445025"/>
            <a:ext cx="813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Scripting best practices</a:t>
            </a:r>
            <a:endParaRPr/>
          </a:p>
        </p:txBody>
      </p:sp>
      <p:sp>
        <p:nvSpPr>
          <p:cNvPr id="485" name="Google Shape;485;p79"/>
          <p:cNvSpPr txBox="1"/>
          <p:nvPr>
            <p:ph idx="1" type="body"/>
          </p:nvPr>
        </p:nvSpPr>
        <p:spPr>
          <a:xfrm>
            <a:off x="311700" y="1129000"/>
            <a:ext cx="8520600" cy="384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AutoNum type="arabicPeriod"/>
            </a:pPr>
            <a:r>
              <a:rPr b="1" lang="en-GB"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Easy to read code</a:t>
            </a:r>
            <a:endParaRPr b="1" sz="14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ts val="1400"/>
              <a:buFont typeface="Arial"/>
              <a:buAutoNum type="arabicPeriod"/>
            </a:pPr>
            <a:r>
              <a:rPr b="1" lang="en-GB" sz="1400">
                <a:solidFill>
                  <a:srgbClr val="FF00FF"/>
                </a:solidFill>
                <a:latin typeface="Arial"/>
                <a:ea typeface="Arial"/>
                <a:cs typeface="Arial"/>
                <a:sym typeface="Arial"/>
              </a:rPr>
              <a:t>No hardcode or sensitive data</a:t>
            </a:r>
            <a:endParaRPr b="1" sz="1400">
              <a:solidFill>
                <a:srgbClr val="FF00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FF00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6" name="Google Shape;486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6200" y="2096749"/>
            <a:ext cx="7646698" cy="1181300"/>
          </a:xfrm>
          <a:prstGeom prst="rect">
            <a:avLst/>
          </a:prstGeom>
          <a:noFill/>
          <a:ln>
            <a:noFill/>
          </a:ln>
        </p:spPr>
      </p:pic>
      <p:sp>
        <p:nvSpPr>
          <p:cNvPr id="487" name="Google Shape;487;p79"/>
          <p:cNvSpPr/>
          <p:nvPr/>
        </p:nvSpPr>
        <p:spPr>
          <a:xfrm>
            <a:off x="1689475" y="2666325"/>
            <a:ext cx="984900" cy="1920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8" name="Google Shape;488;p79"/>
          <p:cNvSpPr/>
          <p:nvPr/>
        </p:nvSpPr>
        <p:spPr>
          <a:xfrm>
            <a:off x="3267125" y="2666325"/>
            <a:ext cx="696300" cy="1920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9" name="Google Shape;489;p79"/>
          <p:cNvSpPr/>
          <p:nvPr/>
        </p:nvSpPr>
        <p:spPr>
          <a:xfrm>
            <a:off x="4812200" y="2666325"/>
            <a:ext cx="984900" cy="1920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0" name="Google Shape;490;p79"/>
          <p:cNvSpPr/>
          <p:nvPr/>
        </p:nvSpPr>
        <p:spPr>
          <a:xfrm>
            <a:off x="7758775" y="2041775"/>
            <a:ext cx="392400" cy="3924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91" name="Google Shape;491;p79"/>
          <p:cNvPicPr preferRelativeResize="0"/>
          <p:nvPr/>
        </p:nvPicPr>
        <p:blipFill rotWithShape="1">
          <a:blip r:embed="rId4">
            <a:alphaModFix/>
          </a:blip>
          <a:srcRect b="6521" l="0" r="0" t="6521"/>
          <a:stretch/>
        </p:blipFill>
        <p:spPr>
          <a:xfrm>
            <a:off x="556200" y="3501667"/>
            <a:ext cx="7646702" cy="932509"/>
          </a:xfrm>
          <a:prstGeom prst="rect">
            <a:avLst/>
          </a:prstGeom>
          <a:noFill/>
          <a:ln>
            <a:noFill/>
          </a:ln>
        </p:spPr>
      </p:pic>
      <p:sp>
        <p:nvSpPr>
          <p:cNvPr id="492" name="Google Shape;492;p79"/>
          <p:cNvSpPr/>
          <p:nvPr/>
        </p:nvSpPr>
        <p:spPr>
          <a:xfrm>
            <a:off x="3267125" y="2666325"/>
            <a:ext cx="696300" cy="1920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p79"/>
          <p:cNvSpPr txBox="1"/>
          <p:nvPr/>
        </p:nvSpPr>
        <p:spPr>
          <a:xfrm>
            <a:off x="7758775" y="3305825"/>
            <a:ext cx="872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3000"/>
              <a:buFont typeface="Nunito"/>
              <a:buChar char="✓"/>
            </a:pPr>
            <a:r>
              <a:t/>
            </a:r>
            <a:endParaRPr>
              <a:solidFill>
                <a:srgbClr val="00FF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94" name="Google Shape;494;p79"/>
          <p:cNvSpPr/>
          <p:nvPr/>
        </p:nvSpPr>
        <p:spPr>
          <a:xfrm>
            <a:off x="1617650" y="3971900"/>
            <a:ext cx="984900" cy="192000"/>
          </a:xfrm>
          <a:prstGeom prst="rect">
            <a:avLst/>
          </a:prstGeom>
          <a:noFill/>
          <a:ln cap="flat" cmpd="sng" w="2857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79"/>
          <p:cNvSpPr/>
          <p:nvPr/>
        </p:nvSpPr>
        <p:spPr>
          <a:xfrm>
            <a:off x="3154925" y="3971900"/>
            <a:ext cx="984900" cy="192000"/>
          </a:xfrm>
          <a:prstGeom prst="rect">
            <a:avLst/>
          </a:prstGeom>
          <a:noFill/>
          <a:ln cap="flat" cmpd="sng" w="2857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79"/>
          <p:cNvSpPr/>
          <p:nvPr/>
        </p:nvSpPr>
        <p:spPr>
          <a:xfrm>
            <a:off x="4896925" y="3971900"/>
            <a:ext cx="984900" cy="192000"/>
          </a:xfrm>
          <a:prstGeom prst="rect">
            <a:avLst/>
          </a:prstGeom>
          <a:noFill/>
          <a:ln cap="flat" cmpd="sng" w="2857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80"/>
          <p:cNvSpPr txBox="1"/>
          <p:nvPr>
            <p:ph type="title"/>
          </p:nvPr>
        </p:nvSpPr>
        <p:spPr>
          <a:xfrm>
            <a:off x="311700" y="445025"/>
            <a:ext cx="813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Scripting best practices</a:t>
            </a:r>
            <a:endParaRPr/>
          </a:p>
        </p:txBody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311700" y="1129000"/>
            <a:ext cx="8520600" cy="384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AutoNum type="arabicPeriod"/>
            </a:pPr>
            <a:r>
              <a:rPr b="1" lang="en-GB"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Easy to read code</a:t>
            </a:r>
            <a:endParaRPr b="1" sz="14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AutoNum type="arabicPeriod"/>
            </a:pPr>
            <a:r>
              <a:rPr b="1" lang="en-GB"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No hardcode or sensitive data</a:t>
            </a:r>
            <a:endParaRPr b="1" sz="14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ts val="1400"/>
              <a:buFont typeface="Arial"/>
              <a:buAutoNum type="arabicPeriod"/>
            </a:pPr>
            <a:r>
              <a:rPr b="1" lang="en-GB" sz="1400">
                <a:solidFill>
                  <a:srgbClr val="FF00FF"/>
                </a:solidFill>
                <a:latin typeface="Arial"/>
                <a:ea typeface="Arial"/>
                <a:cs typeface="Arial"/>
                <a:sym typeface="Arial"/>
              </a:rPr>
              <a:t>Split the code into smaller functions</a:t>
            </a:r>
            <a:endParaRPr b="1" sz="1400">
              <a:solidFill>
                <a:srgbClr val="FF00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FF00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311700" y="445025"/>
            <a:ext cx="813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Scripting best practices</a:t>
            </a:r>
            <a:endParaRPr/>
          </a:p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11700" y="1129000"/>
            <a:ext cx="8520600" cy="384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AutoNum type="arabicPeriod"/>
            </a:pPr>
            <a:r>
              <a:rPr b="1" lang="en-GB"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Easy to read code</a:t>
            </a:r>
            <a:endParaRPr b="1" sz="14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AutoNum type="arabicPeriod"/>
            </a:pPr>
            <a:r>
              <a:rPr b="1" lang="en-GB"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No hardcode or sensitive data</a:t>
            </a:r>
            <a:endParaRPr b="1" sz="14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ts val="1400"/>
              <a:buFont typeface="Arial"/>
              <a:buAutoNum type="arabicPeriod"/>
            </a:pPr>
            <a:r>
              <a:rPr b="1" lang="en-GB" sz="1400">
                <a:solidFill>
                  <a:srgbClr val="FF00FF"/>
                </a:solidFill>
                <a:latin typeface="Arial"/>
                <a:ea typeface="Arial"/>
                <a:cs typeface="Arial"/>
                <a:sym typeface="Arial"/>
              </a:rPr>
              <a:t>Split the code into smaller functions</a:t>
            </a:r>
            <a:endParaRPr b="1" sz="1400">
              <a:solidFill>
                <a:srgbClr val="FF00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FF00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9" name="Google Shape;509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1137" y="2099700"/>
            <a:ext cx="4281723" cy="2872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type="title"/>
          </p:nvPr>
        </p:nvSpPr>
        <p:spPr>
          <a:xfrm>
            <a:off x="311700" y="445025"/>
            <a:ext cx="813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Scripting best practices</a:t>
            </a:r>
            <a:endParaRPr/>
          </a:p>
        </p:txBody>
      </p:sp>
      <p:sp>
        <p:nvSpPr>
          <p:cNvPr id="515" name="Google Shape;515;p82"/>
          <p:cNvSpPr txBox="1"/>
          <p:nvPr>
            <p:ph idx="1" type="body"/>
          </p:nvPr>
        </p:nvSpPr>
        <p:spPr>
          <a:xfrm>
            <a:off x="311700" y="1129000"/>
            <a:ext cx="8520600" cy="384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AutoNum type="arabicPeriod"/>
            </a:pPr>
            <a:r>
              <a:rPr b="1" lang="en-GB"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Easy to read code</a:t>
            </a:r>
            <a:endParaRPr b="1" sz="14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AutoNum type="arabicPeriod"/>
            </a:pPr>
            <a:r>
              <a:rPr b="1" lang="en-GB"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No hardcode or sensitive data</a:t>
            </a:r>
            <a:endParaRPr b="1" sz="14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ts val="1400"/>
              <a:buFont typeface="Arial"/>
              <a:buAutoNum type="arabicPeriod"/>
            </a:pPr>
            <a:r>
              <a:rPr b="1" lang="en-GB" sz="1400">
                <a:solidFill>
                  <a:srgbClr val="FF00FF"/>
                </a:solidFill>
                <a:latin typeface="Arial"/>
                <a:ea typeface="Arial"/>
                <a:cs typeface="Arial"/>
                <a:sym typeface="Arial"/>
              </a:rPr>
              <a:t>Split the code into smaller functions</a:t>
            </a:r>
            <a:endParaRPr b="1" sz="1400">
              <a:solidFill>
                <a:srgbClr val="FF00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FF00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16" name="Google Shape;516;p82"/>
          <p:cNvPicPr preferRelativeResize="0"/>
          <p:nvPr/>
        </p:nvPicPr>
        <p:blipFill rotWithShape="1">
          <a:blip r:embed="rId3">
            <a:alphaModFix/>
          </a:blip>
          <a:srcRect b="0" l="0" r="0" t="53395"/>
          <a:stretch/>
        </p:blipFill>
        <p:spPr>
          <a:xfrm>
            <a:off x="386650" y="2330050"/>
            <a:ext cx="8162499" cy="2397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83"/>
          <p:cNvSpPr txBox="1"/>
          <p:nvPr>
            <p:ph type="title"/>
          </p:nvPr>
        </p:nvSpPr>
        <p:spPr>
          <a:xfrm>
            <a:off x="311700" y="445025"/>
            <a:ext cx="813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Scripting best practices</a:t>
            </a:r>
            <a:endParaRPr/>
          </a:p>
        </p:txBody>
      </p:sp>
      <p:sp>
        <p:nvSpPr>
          <p:cNvPr id="522" name="Google Shape;522;p83"/>
          <p:cNvSpPr txBox="1"/>
          <p:nvPr>
            <p:ph idx="1" type="body"/>
          </p:nvPr>
        </p:nvSpPr>
        <p:spPr>
          <a:xfrm>
            <a:off x="311700" y="1129000"/>
            <a:ext cx="8520600" cy="384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AutoNum type="arabicPeriod"/>
            </a:pPr>
            <a:r>
              <a:rPr b="1" lang="en-GB"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Easy to read code</a:t>
            </a:r>
            <a:endParaRPr b="1" sz="14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AutoNum type="arabicPeriod"/>
            </a:pPr>
            <a:r>
              <a:rPr b="1" lang="en-GB"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No hardcode or sensitive data</a:t>
            </a:r>
            <a:endParaRPr b="1" sz="14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ts val="1400"/>
              <a:buFont typeface="Arial"/>
              <a:buAutoNum type="arabicPeriod"/>
            </a:pPr>
            <a:r>
              <a:rPr b="1" lang="en-GB" sz="1400">
                <a:solidFill>
                  <a:srgbClr val="FF00FF"/>
                </a:solidFill>
                <a:latin typeface="Arial"/>
                <a:ea typeface="Arial"/>
                <a:cs typeface="Arial"/>
                <a:sym typeface="Arial"/>
              </a:rPr>
              <a:t>Split the code into smaller functions</a:t>
            </a:r>
            <a:endParaRPr b="1" sz="1400">
              <a:solidFill>
                <a:srgbClr val="FF00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FF00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23" name="Google Shape;523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3950" y="2263075"/>
            <a:ext cx="8231201" cy="2225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84"/>
          <p:cNvSpPr txBox="1"/>
          <p:nvPr>
            <p:ph type="title"/>
          </p:nvPr>
        </p:nvSpPr>
        <p:spPr>
          <a:xfrm>
            <a:off x="311700" y="445025"/>
            <a:ext cx="813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Scripting best practices</a:t>
            </a:r>
            <a:endParaRPr/>
          </a:p>
        </p:txBody>
      </p:sp>
      <p:sp>
        <p:nvSpPr>
          <p:cNvPr id="529" name="Google Shape;529;p84"/>
          <p:cNvSpPr txBox="1"/>
          <p:nvPr>
            <p:ph idx="1" type="body"/>
          </p:nvPr>
        </p:nvSpPr>
        <p:spPr>
          <a:xfrm>
            <a:off x="311700" y="1129000"/>
            <a:ext cx="8520600" cy="384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AutoNum type="arabicPeriod"/>
            </a:pPr>
            <a:r>
              <a:rPr b="1" lang="en-GB"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Easy to read code</a:t>
            </a:r>
            <a:endParaRPr b="1" sz="14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AutoNum type="arabicPeriod"/>
            </a:pPr>
            <a:r>
              <a:rPr b="1" lang="en-GB"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No hardcode or sensitive data</a:t>
            </a:r>
            <a:endParaRPr b="1" sz="14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AutoNum type="arabicPeriod"/>
            </a:pPr>
            <a:r>
              <a:rPr b="1" lang="en-GB"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Split the code into smaller functions</a:t>
            </a:r>
            <a:endParaRPr b="1" sz="14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ts val="1400"/>
              <a:buFont typeface="Arial"/>
              <a:buAutoNum type="arabicPeriod"/>
            </a:pPr>
            <a:r>
              <a:rPr b="1" lang="en-GB" sz="1400">
                <a:solidFill>
                  <a:srgbClr val="FF00FF"/>
                </a:solidFill>
                <a:latin typeface="Arial"/>
                <a:ea typeface="Arial"/>
                <a:cs typeface="Arial"/>
                <a:sym typeface="Arial"/>
              </a:rPr>
              <a:t>Do a proper logging</a:t>
            </a:r>
            <a:endParaRPr b="1" sz="1400">
              <a:solidFill>
                <a:srgbClr val="FF00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85"/>
          <p:cNvSpPr txBox="1"/>
          <p:nvPr>
            <p:ph type="title"/>
          </p:nvPr>
        </p:nvSpPr>
        <p:spPr>
          <a:xfrm>
            <a:off x="311700" y="445025"/>
            <a:ext cx="813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Scripting best practices</a:t>
            </a:r>
            <a:endParaRPr/>
          </a:p>
        </p:txBody>
      </p:sp>
      <p:sp>
        <p:nvSpPr>
          <p:cNvPr id="535" name="Google Shape;535;p85"/>
          <p:cNvSpPr txBox="1"/>
          <p:nvPr>
            <p:ph idx="1" type="body"/>
          </p:nvPr>
        </p:nvSpPr>
        <p:spPr>
          <a:xfrm>
            <a:off x="311700" y="1129000"/>
            <a:ext cx="8520600" cy="384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AutoNum type="arabicPeriod"/>
            </a:pPr>
            <a:r>
              <a:rPr b="1" lang="en-GB"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Easy to read code</a:t>
            </a:r>
            <a:endParaRPr b="1" sz="14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AutoNum type="arabicPeriod"/>
            </a:pPr>
            <a:r>
              <a:rPr b="1" lang="en-GB"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No hardcode or sensitive data</a:t>
            </a:r>
            <a:endParaRPr b="1" sz="14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AutoNum type="arabicPeriod"/>
            </a:pPr>
            <a:r>
              <a:rPr b="1" lang="en-GB"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Split the code into smaller functions</a:t>
            </a:r>
            <a:endParaRPr b="1" sz="14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ts val="1400"/>
              <a:buFont typeface="Arial"/>
              <a:buAutoNum type="arabicPeriod"/>
            </a:pPr>
            <a:r>
              <a:rPr b="1" lang="en-GB" sz="1400">
                <a:solidFill>
                  <a:srgbClr val="FF00FF"/>
                </a:solidFill>
                <a:latin typeface="Arial"/>
                <a:ea typeface="Arial"/>
                <a:cs typeface="Arial"/>
                <a:sym typeface="Arial"/>
              </a:rPr>
              <a:t>Do a proper logging</a:t>
            </a:r>
            <a:endParaRPr b="1" sz="1400">
              <a:solidFill>
                <a:srgbClr val="FF00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36" name="Google Shape;536;p85"/>
          <p:cNvPicPr preferRelativeResize="0"/>
          <p:nvPr/>
        </p:nvPicPr>
        <p:blipFill rotWithShape="1">
          <a:blip r:embed="rId3">
            <a:alphaModFix/>
          </a:blip>
          <a:srcRect b="51316" l="0" r="0" t="0"/>
          <a:stretch/>
        </p:blipFill>
        <p:spPr>
          <a:xfrm>
            <a:off x="95550" y="2843475"/>
            <a:ext cx="3911199" cy="1624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86"/>
          <p:cNvSpPr txBox="1"/>
          <p:nvPr>
            <p:ph type="title"/>
          </p:nvPr>
        </p:nvSpPr>
        <p:spPr>
          <a:xfrm>
            <a:off x="311700" y="445025"/>
            <a:ext cx="813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Scripting best practices</a:t>
            </a:r>
            <a:endParaRPr/>
          </a:p>
        </p:txBody>
      </p:sp>
      <p:sp>
        <p:nvSpPr>
          <p:cNvPr id="542" name="Google Shape;542;p86"/>
          <p:cNvSpPr txBox="1"/>
          <p:nvPr>
            <p:ph idx="1" type="body"/>
          </p:nvPr>
        </p:nvSpPr>
        <p:spPr>
          <a:xfrm>
            <a:off x="311700" y="1129000"/>
            <a:ext cx="8520600" cy="384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AutoNum type="arabicPeriod"/>
            </a:pPr>
            <a:r>
              <a:rPr b="1" lang="en-GB"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Easy to read code</a:t>
            </a:r>
            <a:endParaRPr b="1" sz="14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AutoNum type="arabicPeriod"/>
            </a:pPr>
            <a:r>
              <a:rPr b="1" lang="en-GB"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No hardcode or sensitive data</a:t>
            </a:r>
            <a:endParaRPr b="1" sz="14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AutoNum type="arabicPeriod"/>
            </a:pPr>
            <a:r>
              <a:rPr b="1" lang="en-GB"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Split the code into smaller functions</a:t>
            </a:r>
            <a:endParaRPr b="1" sz="14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ts val="1400"/>
              <a:buFont typeface="Arial"/>
              <a:buAutoNum type="arabicPeriod"/>
            </a:pPr>
            <a:r>
              <a:rPr b="1" lang="en-GB" sz="1400">
                <a:solidFill>
                  <a:srgbClr val="FF00FF"/>
                </a:solidFill>
                <a:latin typeface="Arial"/>
                <a:ea typeface="Arial"/>
                <a:cs typeface="Arial"/>
                <a:sym typeface="Arial"/>
              </a:rPr>
              <a:t>Do a proper logging</a:t>
            </a:r>
            <a:endParaRPr b="1" sz="1400">
              <a:solidFill>
                <a:srgbClr val="FF00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43" name="Google Shape;543;p86"/>
          <p:cNvPicPr preferRelativeResize="0"/>
          <p:nvPr/>
        </p:nvPicPr>
        <p:blipFill rotWithShape="1">
          <a:blip r:embed="rId3">
            <a:alphaModFix/>
          </a:blip>
          <a:srcRect b="51316" l="0" r="0" t="0"/>
          <a:stretch/>
        </p:blipFill>
        <p:spPr>
          <a:xfrm>
            <a:off x="95550" y="2843475"/>
            <a:ext cx="3911199" cy="1624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44" name="Google Shape;544;p86"/>
          <p:cNvPicPr preferRelativeResize="0"/>
          <p:nvPr/>
        </p:nvPicPr>
        <p:blipFill rotWithShape="1">
          <a:blip r:embed="rId4">
            <a:alphaModFix/>
          </a:blip>
          <a:srcRect b="0" l="0" r="54898" t="0"/>
          <a:stretch/>
        </p:blipFill>
        <p:spPr>
          <a:xfrm>
            <a:off x="3852700" y="2959725"/>
            <a:ext cx="5201224" cy="1160025"/>
          </a:xfrm>
          <a:prstGeom prst="rect">
            <a:avLst/>
          </a:prstGeom>
          <a:noFill/>
          <a:ln>
            <a:noFill/>
          </a:ln>
        </p:spPr>
      </p:pic>
      <p:sp>
        <p:nvSpPr>
          <p:cNvPr id="545" name="Google Shape;545;p86"/>
          <p:cNvSpPr/>
          <p:nvPr/>
        </p:nvSpPr>
        <p:spPr>
          <a:xfrm>
            <a:off x="3852700" y="3154750"/>
            <a:ext cx="5201100" cy="604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87"/>
          <p:cNvSpPr txBox="1"/>
          <p:nvPr>
            <p:ph type="title"/>
          </p:nvPr>
        </p:nvSpPr>
        <p:spPr>
          <a:xfrm>
            <a:off x="311700" y="445025"/>
            <a:ext cx="813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Scripting best practices</a:t>
            </a:r>
            <a:endParaRPr/>
          </a:p>
        </p:txBody>
      </p:sp>
      <p:sp>
        <p:nvSpPr>
          <p:cNvPr id="551" name="Google Shape;551;p87"/>
          <p:cNvSpPr txBox="1"/>
          <p:nvPr>
            <p:ph idx="1" type="body"/>
          </p:nvPr>
        </p:nvSpPr>
        <p:spPr>
          <a:xfrm>
            <a:off x="311700" y="1129000"/>
            <a:ext cx="8520600" cy="384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AutoNum type="arabicPeriod"/>
            </a:pPr>
            <a:r>
              <a:rPr b="1" lang="en-GB"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Easy to read code</a:t>
            </a:r>
            <a:endParaRPr b="1" sz="14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AutoNum type="arabicPeriod"/>
            </a:pPr>
            <a:r>
              <a:rPr b="1" lang="en-GB"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No hardcode or sensitive data</a:t>
            </a:r>
            <a:endParaRPr b="1" sz="14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AutoNum type="arabicPeriod"/>
            </a:pPr>
            <a:r>
              <a:rPr b="1" lang="en-GB"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Split the code into smaller functions</a:t>
            </a:r>
            <a:endParaRPr b="1" sz="14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AutoNum type="arabicPeriod"/>
            </a:pPr>
            <a:r>
              <a:rPr b="1" lang="en-GB"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Do a proper logging</a:t>
            </a:r>
            <a:endParaRPr b="1" sz="14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ts val="1400"/>
              <a:buFont typeface="Arial"/>
              <a:buAutoNum type="arabicPeriod"/>
            </a:pPr>
            <a:r>
              <a:rPr b="1" lang="en-GB" sz="1400">
                <a:solidFill>
                  <a:srgbClr val="FF00FF"/>
                </a:solidFill>
                <a:latin typeface="Arial"/>
                <a:ea typeface="Arial"/>
                <a:cs typeface="Arial"/>
                <a:sym typeface="Arial"/>
              </a:rPr>
              <a:t>Plan the script before start writing it</a:t>
            </a:r>
            <a:endParaRPr b="1" sz="1400">
              <a:solidFill>
                <a:srgbClr val="FF00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88"/>
          <p:cNvSpPr txBox="1"/>
          <p:nvPr>
            <p:ph type="title"/>
          </p:nvPr>
        </p:nvSpPr>
        <p:spPr>
          <a:xfrm>
            <a:off x="311700" y="445025"/>
            <a:ext cx="813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Scripting best practices</a:t>
            </a:r>
            <a:endParaRPr/>
          </a:p>
        </p:txBody>
      </p:sp>
      <p:sp>
        <p:nvSpPr>
          <p:cNvPr id="557" name="Google Shape;557;p88"/>
          <p:cNvSpPr txBox="1"/>
          <p:nvPr>
            <p:ph idx="1" type="body"/>
          </p:nvPr>
        </p:nvSpPr>
        <p:spPr>
          <a:xfrm>
            <a:off x="311700" y="1129000"/>
            <a:ext cx="8520600" cy="384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AutoNum type="arabicPeriod"/>
            </a:pPr>
            <a:r>
              <a:rPr b="1" lang="en-GB"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Easy to read code</a:t>
            </a:r>
            <a:endParaRPr b="1" sz="14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AutoNum type="arabicPeriod"/>
            </a:pPr>
            <a:r>
              <a:rPr b="1" lang="en-GB"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No hardcode or sensitive data</a:t>
            </a:r>
            <a:endParaRPr b="1" sz="14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AutoNum type="arabicPeriod"/>
            </a:pPr>
            <a:r>
              <a:rPr b="1" lang="en-GB"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Split the code into smaller functions</a:t>
            </a:r>
            <a:endParaRPr b="1" sz="14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AutoNum type="arabicPeriod"/>
            </a:pPr>
            <a:r>
              <a:rPr b="1" lang="en-GB"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Do a proper logging</a:t>
            </a:r>
            <a:endParaRPr b="1" sz="14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ts val="1400"/>
              <a:buFont typeface="Arial"/>
              <a:buAutoNum type="arabicPeriod"/>
            </a:pPr>
            <a:r>
              <a:rPr b="1" lang="en-GB" sz="1400">
                <a:solidFill>
                  <a:srgbClr val="FF00FF"/>
                </a:solidFill>
                <a:latin typeface="Arial"/>
                <a:ea typeface="Arial"/>
                <a:cs typeface="Arial"/>
                <a:sym typeface="Arial"/>
              </a:rPr>
              <a:t>Plan the script before start writing it</a:t>
            </a:r>
            <a:endParaRPr b="1" sz="1400">
              <a:solidFill>
                <a:srgbClr val="FF00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AutoNum type="alphaLcPeriod"/>
            </a:pPr>
            <a:r>
              <a:rPr b="1" lang="en-GB">
                <a:latin typeface="Arial"/>
                <a:ea typeface="Arial"/>
                <a:cs typeface="Arial"/>
                <a:sym typeface="Arial"/>
              </a:rPr>
              <a:t>What is the scope of the script? What will it do?</a:t>
            </a:r>
            <a:endParaRPr b="1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Topics</a:t>
            </a:r>
            <a:endParaRPr/>
          </a:p>
        </p:txBody>
      </p:sp>
      <p:sp>
        <p:nvSpPr>
          <p:cNvPr id="163" name="Google Shape;163;p35"/>
          <p:cNvSpPr txBox="1"/>
          <p:nvPr>
            <p:ph idx="1" type="body"/>
          </p:nvPr>
        </p:nvSpPr>
        <p:spPr>
          <a:xfrm>
            <a:off x="311700" y="1129000"/>
            <a:ext cx="8520600" cy="384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"/>
              <a:buChar char="●"/>
            </a:pPr>
            <a:r>
              <a:rPr b="1" lang="en-GB" sz="1400"/>
              <a:t>What is scripting?</a:t>
            </a:r>
            <a:endParaRPr b="1" sz="1400"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"/>
              <a:buChar char="●"/>
            </a:pPr>
            <a:r>
              <a:rPr b="1" lang="en-GB" sz="1400"/>
              <a:t>What scripting languages are used in DevOps?</a:t>
            </a:r>
            <a:endParaRPr b="1" sz="1400"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"/>
              <a:buChar char="●"/>
            </a:pPr>
            <a:r>
              <a:rPr b="1" lang="en-GB" sz="1400"/>
              <a:t>When to use a script?</a:t>
            </a:r>
            <a:endParaRPr b="1" sz="1400"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"/>
              <a:buChar char="●"/>
            </a:pPr>
            <a:r>
              <a:rPr b="1" lang="en-GB" sz="1400"/>
              <a:t>What are best practices for scripting?</a:t>
            </a:r>
            <a:endParaRPr b="1" sz="1400"/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89"/>
          <p:cNvSpPr txBox="1"/>
          <p:nvPr>
            <p:ph type="title"/>
          </p:nvPr>
        </p:nvSpPr>
        <p:spPr>
          <a:xfrm>
            <a:off x="311700" y="445025"/>
            <a:ext cx="813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Scripting best practices</a:t>
            </a:r>
            <a:endParaRPr/>
          </a:p>
        </p:txBody>
      </p:sp>
      <p:sp>
        <p:nvSpPr>
          <p:cNvPr id="563" name="Google Shape;563;p89"/>
          <p:cNvSpPr txBox="1"/>
          <p:nvPr>
            <p:ph idx="1" type="body"/>
          </p:nvPr>
        </p:nvSpPr>
        <p:spPr>
          <a:xfrm>
            <a:off x="311700" y="1129000"/>
            <a:ext cx="8520600" cy="384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AutoNum type="arabicPeriod"/>
            </a:pPr>
            <a:r>
              <a:rPr b="1" lang="en-GB"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Easy to read code</a:t>
            </a:r>
            <a:endParaRPr b="1" sz="14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AutoNum type="arabicPeriod"/>
            </a:pPr>
            <a:r>
              <a:rPr b="1" lang="en-GB"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No hardcode or sensitive data</a:t>
            </a:r>
            <a:endParaRPr b="1" sz="14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AutoNum type="arabicPeriod"/>
            </a:pPr>
            <a:r>
              <a:rPr b="1" lang="en-GB"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Split the code into smaller functions</a:t>
            </a:r>
            <a:endParaRPr b="1" sz="14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AutoNum type="arabicPeriod"/>
            </a:pPr>
            <a:r>
              <a:rPr b="1" lang="en-GB"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Do a proper logging</a:t>
            </a:r>
            <a:endParaRPr b="1" sz="14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ts val="1400"/>
              <a:buFont typeface="Arial"/>
              <a:buAutoNum type="arabicPeriod"/>
            </a:pPr>
            <a:r>
              <a:rPr b="1" lang="en-GB" sz="1400">
                <a:solidFill>
                  <a:srgbClr val="FF00FF"/>
                </a:solidFill>
                <a:latin typeface="Arial"/>
                <a:ea typeface="Arial"/>
                <a:cs typeface="Arial"/>
                <a:sym typeface="Arial"/>
              </a:rPr>
              <a:t>Plan the script before start writing it</a:t>
            </a:r>
            <a:endParaRPr b="1" sz="1400">
              <a:solidFill>
                <a:srgbClr val="FF00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AutoNum type="alphaLcPeriod"/>
            </a:pPr>
            <a:r>
              <a:rPr b="1" lang="en-GB">
                <a:latin typeface="Arial"/>
                <a:ea typeface="Arial"/>
                <a:cs typeface="Arial"/>
                <a:sym typeface="Arial"/>
              </a:rPr>
              <a:t>What is the scope of the script? What will it do?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AutoNum type="alphaLcPeriod"/>
            </a:pPr>
            <a:r>
              <a:rPr b="1" lang="en-GB">
                <a:latin typeface="Arial"/>
                <a:ea typeface="Arial"/>
                <a:cs typeface="Arial"/>
                <a:sym typeface="Arial"/>
              </a:rPr>
              <a:t>What are the steps to achieve the result?</a:t>
            </a:r>
            <a:endParaRPr b="1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90"/>
          <p:cNvSpPr txBox="1"/>
          <p:nvPr>
            <p:ph type="title"/>
          </p:nvPr>
        </p:nvSpPr>
        <p:spPr>
          <a:xfrm>
            <a:off x="311700" y="445025"/>
            <a:ext cx="813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Scripting best practices</a:t>
            </a:r>
            <a:endParaRPr/>
          </a:p>
        </p:txBody>
      </p:sp>
      <p:sp>
        <p:nvSpPr>
          <p:cNvPr id="569" name="Google Shape;569;p90"/>
          <p:cNvSpPr txBox="1"/>
          <p:nvPr>
            <p:ph idx="1" type="body"/>
          </p:nvPr>
        </p:nvSpPr>
        <p:spPr>
          <a:xfrm>
            <a:off x="311700" y="1129000"/>
            <a:ext cx="8520600" cy="384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AutoNum type="arabicPeriod"/>
            </a:pPr>
            <a:r>
              <a:rPr b="1" lang="en-GB"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Easy to read code</a:t>
            </a:r>
            <a:endParaRPr b="1" sz="14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AutoNum type="arabicPeriod"/>
            </a:pPr>
            <a:r>
              <a:rPr b="1" lang="en-GB"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No hardcode or sensitive data</a:t>
            </a:r>
            <a:endParaRPr b="1" sz="14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AutoNum type="arabicPeriod"/>
            </a:pPr>
            <a:r>
              <a:rPr b="1" lang="en-GB"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Split the code into smaller functions</a:t>
            </a:r>
            <a:endParaRPr b="1" sz="14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AutoNum type="arabicPeriod"/>
            </a:pPr>
            <a:r>
              <a:rPr b="1" lang="en-GB"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Do a proper logging</a:t>
            </a:r>
            <a:endParaRPr b="1" sz="14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ts val="1400"/>
              <a:buFont typeface="Arial"/>
              <a:buAutoNum type="arabicPeriod"/>
            </a:pPr>
            <a:r>
              <a:rPr b="1" lang="en-GB" sz="1400">
                <a:solidFill>
                  <a:srgbClr val="FF00FF"/>
                </a:solidFill>
                <a:latin typeface="Arial"/>
                <a:ea typeface="Arial"/>
                <a:cs typeface="Arial"/>
                <a:sym typeface="Arial"/>
              </a:rPr>
              <a:t>Plan the script before start writing it</a:t>
            </a:r>
            <a:endParaRPr b="1" sz="1400">
              <a:solidFill>
                <a:srgbClr val="FF00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AutoNum type="alphaLcPeriod"/>
            </a:pPr>
            <a:r>
              <a:rPr b="1" lang="en-GB">
                <a:latin typeface="Arial"/>
                <a:ea typeface="Arial"/>
                <a:cs typeface="Arial"/>
                <a:sym typeface="Arial"/>
              </a:rPr>
              <a:t>What is the scope of the script? What will it do?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AutoNum type="alphaLcPeriod"/>
            </a:pPr>
            <a:r>
              <a:rPr b="1" lang="en-GB">
                <a:latin typeface="Arial"/>
                <a:ea typeface="Arial"/>
                <a:cs typeface="Arial"/>
                <a:sym typeface="Arial"/>
              </a:rPr>
              <a:t>What are the steps to achieve the result?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AutoNum type="alphaLcPeriod"/>
            </a:pPr>
            <a:r>
              <a:rPr b="1" lang="en-GB">
                <a:latin typeface="Arial"/>
                <a:ea typeface="Arial"/>
                <a:cs typeface="Arial"/>
                <a:sym typeface="Arial"/>
              </a:rPr>
              <a:t>What is the most suitable language to be used?</a:t>
            </a:r>
            <a:endParaRPr b="1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91"/>
          <p:cNvSpPr txBox="1"/>
          <p:nvPr>
            <p:ph type="title"/>
          </p:nvPr>
        </p:nvSpPr>
        <p:spPr>
          <a:xfrm>
            <a:off x="311700" y="445025"/>
            <a:ext cx="813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Scripting best practices</a:t>
            </a:r>
            <a:endParaRPr/>
          </a:p>
        </p:txBody>
      </p:sp>
      <p:sp>
        <p:nvSpPr>
          <p:cNvPr id="575" name="Google Shape;575;p91"/>
          <p:cNvSpPr txBox="1"/>
          <p:nvPr>
            <p:ph idx="1" type="body"/>
          </p:nvPr>
        </p:nvSpPr>
        <p:spPr>
          <a:xfrm>
            <a:off x="311700" y="1129000"/>
            <a:ext cx="8520600" cy="384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AutoNum type="arabicPeriod"/>
            </a:pPr>
            <a:r>
              <a:rPr b="1" lang="en-GB"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Easy to read code</a:t>
            </a:r>
            <a:endParaRPr b="1" sz="14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AutoNum type="arabicPeriod"/>
            </a:pPr>
            <a:r>
              <a:rPr b="1" lang="en-GB"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No hardcode or sensitive data</a:t>
            </a:r>
            <a:endParaRPr b="1" sz="14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AutoNum type="arabicPeriod"/>
            </a:pPr>
            <a:r>
              <a:rPr b="1" lang="en-GB"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Split the code into smaller functions</a:t>
            </a:r>
            <a:endParaRPr b="1" sz="14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AutoNum type="arabicPeriod"/>
            </a:pPr>
            <a:r>
              <a:rPr b="1" lang="en-GB"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Do a proper logging</a:t>
            </a:r>
            <a:endParaRPr b="1" sz="14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ts val="1400"/>
              <a:buFont typeface="Arial"/>
              <a:buAutoNum type="arabicPeriod"/>
            </a:pPr>
            <a:r>
              <a:rPr b="1" lang="en-GB" sz="1400">
                <a:solidFill>
                  <a:srgbClr val="FF00FF"/>
                </a:solidFill>
                <a:latin typeface="Arial"/>
                <a:ea typeface="Arial"/>
                <a:cs typeface="Arial"/>
                <a:sym typeface="Arial"/>
              </a:rPr>
              <a:t>Plan the script before start writing it</a:t>
            </a:r>
            <a:endParaRPr b="1" sz="1400">
              <a:solidFill>
                <a:srgbClr val="FF00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AutoNum type="alphaLcPeriod"/>
            </a:pPr>
            <a:r>
              <a:rPr b="1" lang="en-GB">
                <a:latin typeface="Arial"/>
                <a:ea typeface="Arial"/>
                <a:cs typeface="Arial"/>
                <a:sym typeface="Arial"/>
              </a:rPr>
              <a:t>What is the scope of the script? What will it do?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AutoNum type="alphaLcPeriod"/>
            </a:pPr>
            <a:r>
              <a:rPr b="1" lang="en-GB">
                <a:latin typeface="Arial"/>
                <a:ea typeface="Arial"/>
                <a:cs typeface="Arial"/>
                <a:sym typeface="Arial"/>
              </a:rPr>
              <a:t>What are the steps to achieve the result?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AutoNum type="alphaLcPeriod"/>
            </a:pPr>
            <a:r>
              <a:rPr b="1" lang="en-GB">
                <a:latin typeface="Arial"/>
                <a:ea typeface="Arial"/>
                <a:cs typeface="Arial"/>
                <a:sym typeface="Arial"/>
              </a:rPr>
              <a:t>What is the most suitable language to be used?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AutoNum type="alphaLcPeriod"/>
            </a:pPr>
            <a:r>
              <a:rPr b="1" lang="en-GB">
                <a:latin typeface="Arial"/>
                <a:ea typeface="Arial"/>
                <a:cs typeface="Arial"/>
                <a:sym typeface="Arial"/>
              </a:rPr>
              <a:t>How should errors be handled?</a:t>
            </a:r>
            <a:endParaRPr b="1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92"/>
          <p:cNvSpPr txBox="1"/>
          <p:nvPr>
            <p:ph type="title"/>
          </p:nvPr>
        </p:nvSpPr>
        <p:spPr>
          <a:xfrm>
            <a:off x="311700" y="445025"/>
            <a:ext cx="813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Happy Sripting !</a:t>
            </a:r>
            <a:endParaRPr/>
          </a:p>
        </p:txBody>
      </p:sp>
      <p:pic>
        <p:nvPicPr>
          <p:cNvPr id="581" name="Google Shape;581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4550" y="1186150"/>
            <a:ext cx="3810000" cy="381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2475" y="1353975"/>
            <a:ext cx="4572000" cy="3429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36"/>
          <p:cNvSpPr txBox="1"/>
          <p:nvPr/>
        </p:nvSpPr>
        <p:spPr>
          <a:xfrm>
            <a:off x="912800" y="296250"/>
            <a:ext cx="4611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What is a script</a:t>
            </a:r>
            <a:r>
              <a:rPr b="1" lang="en-GB" sz="30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? </a:t>
            </a:r>
            <a:endParaRPr b="1" sz="30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7"/>
          <p:cNvSpPr txBox="1"/>
          <p:nvPr/>
        </p:nvSpPr>
        <p:spPr>
          <a:xfrm>
            <a:off x="796650" y="1717500"/>
            <a:ext cx="7550700" cy="17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3000">
                <a:solidFill>
                  <a:srgbClr val="FF00FF"/>
                </a:solidFill>
              </a:rPr>
              <a:t>Script</a:t>
            </a:r>
            <a:r>
              <a:rPr b="1" lang="en-GB" sz="3000">
                <a:solidFill>
                  <a:schemeClr val="lt1"/>
                </a:solidFill>
              </a:rPr>
              <a:t> -   file with a code/commands set which can be executed </a:t>
            </a:r>
            <a:r>
              <a:rPr b="1" lang="en-GB" sz="3000">
                <a:solidFill>
                  <a:schemeClr val="lt1"/>
                </a:solidFill>
              </a:rPr>
              <a:t>without</a:t>
            </a:r>
            <a:r>
              <a:rPr b="1" lang="en-GB" sz="3000">
                <a:solidFill>
                  <a:schemeClr val="lt1"/>
                </a:solidFill>
              </a:rPr>
              <a:t> being compiled.</a:t>
            </a:r>
            <a:endParaRPr b="1" sz="30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8"/>
          <p:cNvSpPr txBox="1"/>
          <p:nvPr/>
        </p:nvSpPr>
        <p:spPr>
          <a:xfrm>
            <a:off x="2330100" y="560500"/>
            <a:ext cx="4483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chemeClr val="lt1"/>
                </a:solidFill>
              </a:rPr>
              <a:t>Script =  Automation</a:t>
            </a:r>
            <a:endParaRPr b="1" sz="30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80" name="Google Shape;18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0250" y="1791800"/>
            <a:ext cx="5143500" cy="240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VitaMoj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